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8" r:id="rId2"/>
    <p:sldId id="265" r:id="rId3"/>
    <p:sldId id="267" r:id="rId4"/>
    <p:sldId id="266" r:id="rId5"/>
    <p:sldId id="269" r:id="rId6"/>
    <p:sldId id="270" r:id="rId7"/>
    <p:sldId id="271" r:id="rId8"/>
    <p:sldId id="272" r:id="rId9"/>
  </p:sldIdLst>
  <p:sldSz cx="12801600" cy="9601200" type="A3"/>
  <p:notesSz cx="6858000" cy="9144000"/>
  <p:defaultTextStyle>
    <a:defPPr>
      <a:defRPr lang="ja-JP"/>
    </a:defPPr>
    <a:lvl1pPr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1pPr>
    <a:lvl2pPr marL="609600" indent="-152400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2pPr>
    <a:lvl3pPr marL="1220788" indent="-306388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3pPr>
    <a:lvl4pPr marL="1831975" indent="-460375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4pPr>
    <a:lvl5pPr marL="2443163" indent="-614363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Calibri" panose="020F050202020403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24">
          <p15:clr>
            <a:srgbClr val="A4A3A4"/>
          </p15:clr>
        </p15:guide>
        <p15:guide id="2" pos="403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6680" autoAdjust="0"/>
    <p:restoredTop sz="95869" autoAdjust="0"/>
  </p:normalViewPr>
  <p:slideViewPr>
    <p:cSldViewPr>
      <p:cViewPr varScale="1">
        <p:scale>
          <a:sx n="80" d="100"/>
          <a:sy n="80" d="100"/>
        </p:scale>
        <p:origin x="2304" y="108"/>
      </p:cViewPr>
      <p:guideLst>
        <p:guide orient="horz" pos="3024"/>
        <p:guide pos="403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180023" cy="180023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60120" y="2982597"/>
            <a:ext cx="10881360" cy="205803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920240" y="5440680"/>
            <a:ext cx="8961120" cy="24536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109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219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328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438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547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657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766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876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836148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2416283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281160" y="384495"/>
            <a:ext cx="2880360" cy="819213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40080" y="384495"/>
            <a:ext cx="8427720" cy="819213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3962462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787521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11239" y="6169662"/>
            <a:ext cx="10881360" cy="1906905"/>
          </a:xfrm>
        </p:spPr>
        <p:txBody>
          <a:bodyPr anchor="t"/>
          <a:lstStyle>
            <a:lvl1pPr algn="l">
              <a:defRPr sz="53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11239" y="4069399"/>
            <a:ext cx="10881360" cy="2100262"/>
          </a:xfrm>
        </p:spPr>
        <p:txBody>
          <a:bodyPr anchor="b"/>
          <a:lstStyle>
            <a:lvl1pPr marL="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1pPr>
            <a:lvl2pPr marL="61095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21913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832869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44382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3054782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665738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427669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88765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091990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400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5074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8974525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40080" y="2149158"/>
            <a:ext cx="5656263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40080" y="3044825"/>
            <a:ext cx="5656263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503036" y="2149158"/>
            <a:ext cx="5658486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503036" y="3044825"/>
            <a:ext cx="5658486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69361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2020959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54483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40080" y="382270"/>
            <a:ext cx="4211639" cy="1626870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005071" y="382272"/>
            <a:ext cx="7156450" cy="8194358"/>
          </a:xfrm>
        </p:spPr>
        <p:txBody>
          <a:bodyPr/>
          <a:lstStyle>
            <a:lvl1pPr>
              <a:defRPr sz="4300"/>
            </a:lvl1pPr>
            <a:lvl2pPr>
              <a:defRPr sz="3700"/>
            </a:lvl2pPr>
            <a:lvl3pPr>
              <a:defRPr sz="32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40080" y="2009142"/>
            <a:ext cx="4211639" cy="6567488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1757125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509203" y="6720840"/>
            <a:ext cx="7680960" cy="793433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09203" y="857885"/>
            <a:ext cx="7680960" cy="576072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4300"/>
            </a:lvl1pPr>
            <a:lvl2pPr marL="610956" indent="0">
              <a:buNone/>
              <a:defRPr sz="3700"/>
            </a:lvl2pPr>
            <a:lvl3pPr marL="1221913" indent="0">
              <a:buNone/>
              <a:defRPr sz="3200"/>
            </a:lvl3pPr>
            <a:lvl4pPr marL="1832869" indent="0">
              <a:buNone/>
              <a:defRPr sz="2700"/>
            </a:lvl4pPr>
            <a:lvl5pPr marL="2443825" indent="0">
              <a:buNone/>
              <a:defRPr sz="2700"/>
            </a:lvl5pPr>
            <a:lvl6pPr marL="3054782" indent="0">
              <a:buNone/>
              <a:defRPr sz="2700"/>
            </a:lvl6pPr>
            <a:lvl7pPr marL="3665738" indent="0">
              <a:buNone/>
              <a:defRPr sz="2700"/>
            </a:lvl7pPr>
            <a:lvl8pPr marL="4276695" indent="0">
              <a:buNone/>
              <a:defRPr sz="2700"/>
            </a:lvl8pPr>
            <a:lvl9pPr marL="4887651" indent="0">
              <a:buNone/>
              <a:defRPr sz="27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509203" y="7514273"/>
            <a:ext cx="7680960" cy="1126807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8149256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220788" rtl="0" fontAlgn="base">
        <a:spcBef>
          <a:spcPct val="0"/>
        </a:spcBef>
        <a:spcAft>
          <a:spcPct val="0"/>
        </a:spcAft>
        <a:defRPr kumimoji="1" sz="59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2pPr>
      <a:lvl3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3pPr>
      <a:lvl4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4pPr>
      <a:lvl5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5pPr>
      <a:lvl6pPr marL="4572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6pPr>
      <a:lvl7pPr marL="9144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7pPr>
      <a:lvl8pPr marL="13716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8pPr>
      <a:lvl9pPr marL="18288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</a:defRPr>
      </a:lvl9pPr>
    </p:titleStyle>
    <p:bodyStyle>
      <a:lvl1pPr marL="457200" indent="-4572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992188" indent="-3810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527175" indent="-3048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6775" indent="-3048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7963" indent="-304800" algn="l" defTabSz="1220788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360260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3971216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582173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193129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10956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21913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32869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4382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54782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65738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7669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87651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392" name="Group 56">
            <a:extLst>
              <a:ext uri="{FF2B5EF4-FFF2-40B4-BE49-F238E27FC236}">
                <a16:creationId xmlns:a16="http://schemas.microsoft.com/office/drawing/2014/main" id="{CD4A03F0-81CF-408A-9FA8-C2BD68DF1A53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3179763"/>
            <a:ext cx="3914775" cy="5535612"/>
            <a:chOff x="517" y="2003"/>
            <a:chExt cx="2466" cy="3487"/>
          </a:xfrm>
        </p:grpSpPr>
        <p:sp>
          <p:nvSpPr>
            <p:cNvPr id="14357" name="Freeform 21">
              <a:extLst>
                <a:ext uri="{FF2B5EF4-FFF2-40B4-BE49-F238E27FC236}">
                  <a16:creationId xmlns:a16="http://schemas.microsoft.com/office/drawing/2014/main" id="{F90C02DF-0201-408E-9CF9-B51024069306}"/>
                </a:ext>
              </a:extLst>
            </p:cNvPr>
            <p:cNvSpPr>
              <a:spLocks/>
            </p:cNvSpPr>
            <p:nvPr/>
          </p:nvSpPr>
          <p:spPr bwMode="auto">
            <a:xfrm>
              <a:off x="1367" y="5150"/>
              <a:ext cx="510" cy="340"/>
            </a:xfrm>
            <a:custGeom>
              <a:avLst/>
              <a:gdLst>
                <a:gd name="T0" fmla="*/ 454 w 510"/>
                <a:gd name="T1" fmla="*/ 340 h 340"/>
                <a:gd name="T2" fmla="*/ 312 w 510"/>
                <a:gd name="T3" fmla="*/ 312 h 340"/>
                <a:gd name="T4" fmla="*/ 0 w 510"/>
                <a:gd name="T5" fmla="*/ 227 h 340"/>
                <a:gd name="T6" fmla="*/ 0 w 510"/>
                <a:gd name="T7" fmla="*/ 142 h 340"/>
                <a:gd name="T8" fmla="*/ 57 w 510"/>
                <a:gd name="T9" fmla="*/ 85 h 340"/>
                <a:gd name="T10" fmla="*/ 57 w 510"/>
                <a:gd name="T11" fmla="*/ 29 h 340"/>
                <a:gd name="T12" fmla="*/ 114 w 510"/>
                <a:gd name="T13" fmla="*/ 29 h 340"/>
                <a:gd name="T14" fmla="*/ 170 w 510"/>
                <a:gd name="T15" fmla="*/ 0 h 340"/>
                <a:gd name="T16" fmla="*/ 227 w 510"/>
                <a:gd name="T17" fmla="*/ 57 h 340"/>
                <a:gd name="T18" fmla="*/ 284 w 510"/>
                <a:gd name="T19" fmla="*/ 57 h 340"/>
                <a:gd name="T20" fmla="*/ 312 w 510"/>
                <a:gd name="T21" fmla="*/ 85 h 340"/>
                <a:gd name="T22" fmla="*/ 397 w 510"/>
                <a:gd name="T23" fmla="*/ 57 h 340"/>
                <a:gd name="T24" fmla="*/ 425 w 510"/>
                <a:gd name="T25" fmla="*/ 57 h 340"/>
                <a:gd name="T26" fmla="*/ 510 w 510"/>
                <a:gd name="T27" fmla="*/ 0 h 340"/>
                <a:gd name="T28" fmla="*/ 510 w 510"/>
                <a:gd name="T29" fmla="*/ 57 h 340"/>
                <a:gd name="T30" fmla="*/ 482 w 510"/>
                <a:gd name="T31" fmla="*/ 85 h 340"/>
                <a:gd name="T32" fmla="*/ 454 w 510"/>
                <a:gd name="T33" fmla="*/ 227 h 340"/>
                <a:gd name="T34" fmla="*/ 454 w 510"/>
                <a:gd name="T35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10" h="340">
                  <a:moveTo>
                    <a:pt x="454" y="340"/>
                  </a:moveTo>
                  <a:lnTo>
                    <a:pt x="312" y="312"/>
                  </a:lnTo>
                  <a:lnTo>
                    <a:pt x="0" y="227"/>
                  </a:lnTo>
                  <a:lnTo>
                    <a:pt x="0" y="142"/>
                  </a:lnTo>
                  <a:lnTo>
                    <a:pt x="57" y="85"/>
                  </a:lnTo>
                  <a:lnTo>
                    <a:pt x="57" y="29"/>
                  </a:lnTo>
                  <a:lnTo>
                    <a:pt x="114" y="29"/>
                  </a:lnTo>
                  <a:lnTo>
                    <a:pt x="170" y="0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312" y="85"/>
                  </a:lnTo>
                  <a:lnTo>
                    <a:pt x="397" y="57"/>
                  </a:lnTo>
                  <a:lnTo>
                    <a:pt x="425" y="57"/>
                  </a:lnTo>
                  <a:lnTo>
                    <a:pt x="510" y="0"/>
                  </a:lnTo>
                  <a:lnTo>
                    <a:pt x="510" y="57"/>
                  </a:lnTo>
                  <a:lnTo>
                    <a:pt x="482" y="85"/>
                  </a:lnTo>
                  <a:lnTo>
                    <a:pt x="454" y="227"/>
                  </a:lnTo>
                  <a:lnTo>
                    <a:pt x="454" y="340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59" name="Freeform 23">
              <a:extLst>
                <a:ext uri="{FF2B5EF4-FFF2-40B4-BE49-F238E27FC236}">
                  <a16:creationId xmlns:a16="http://schemas.microsoft.com/office/drawing/2014/main" id="{EB0B3856-5538-49E0-A4C2-37E07A4221F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2" y="4838"/>
              <a:ext cx="425" cy="397"/>
            </a:xfrm>
            <a:custGeom>
              <a:avLst/>
              <a:gdLst>
                <a:gd name="T0" fmla="*/ 29 w 425"/>
                <a:gd name="T1" fmla="*/ 341 h 397"/>
                <a:gd name="T2" fmla="*/ 0 w 425"/>
                <a:gd name="T3" fmla="*/ 256 h 397"/>
                <a:gd name="T4" fmla="*/ 29 w 425"/>
                <a:gd name="T5" fmla="*/ 227 h 397"/>
                <a:gd name="T6" fmla="*/ 0 w 425"/>
                <a:gd name="T7" fmla="*/ 199 h 397"/>
                <a:gd name="T8" fmla="*/ 29 w 425"/>
                <a:gd name="T9" fmla="*/ 142 h 397"/>
                <a:gd name="T10" fmla="*/ 0 w 425"/>
                <a:gd name="T11" fmla="*/ 29 h 397"/>
                <a:gd name="T12" fmla="*/ 57 w 425"/>
                <a:gd name="T13" fmla="*/ 0 h 397"/>
                <a:gd name="T14" fmla="*/ 142 w 425"/>
                <a:gd name="T15" fmla="*/ 0 h 397"/>
                <a:gd name="T16" fmla="*/ 199 w 425"/>
                <a:gd name="T17" fmla="*/ 57 h 397"/>
                <a:gd name="T18" fmla="*/ 255 w 425"/>
                <a:gd name="T19" fmla="*/ 57 h 397"/>
                <a:gd name="T20" fmla="*/ 284 w 425"/>
                <a:gd name="T21" fmla="*/ 114 h 397"/>
                <a:gd name="T22" fmla="*/ 312 w 425"/>
                <a:gd name="T23" fmla="*/ 114 h 397"/>
                <a:gd name="T24" fmla="*/ 312 w 425"/>
                <a:gd name="T25" fmla="*/ 170 h 397"/>
                <a:gd name="T26" fmla="*/ 369 w 425"/>
                <a:gd name="T27" fmla="*/ 227 h 397"/>
                <a:gd name="T28" fmla="*/ 369 w 425"/>
                <a:gd name="T29" fmla="*/ 284 h 397"/>
                <a:gd name="T30" fmla="*/ 397 w 425"/>
                <a:gd name="T31" fmla="*/ 284 h 397"/>
                <a:gd name="T32" fmla="*/ 425 w 425"/>
                <a:gd name="T33" fmla="*/ 312 h 397"/>
                <a:gd name="T34" fmla="*/ 340 w 425"/>
                <a:gd name="T35" fmla="*/ 369 h 397"/>
                <a:gd name="T36" fmla="*/ 312 w 425"/>
                <a:gd name="T37" fmla="*/ 369 h 397"/>
                <a:gd name="T38" fmla="*/ 227 w 425"/>
                <a:gd name="T39" fmla="*/ 397 h 397"/>
                <a:gd name="T40" fmla="*/ 199 w 425"/>
                <a:gd name="T41" fmla="*/ 369 h 397"/>
                <a:gd name="T42" fmla="*/ 142 w 425"/>
                <a:gd name="T43" fmla="*/ 369 h 397"/>
                <a:gd name="T44" fmla="*/ 85 w 425"/>
                <a:gd name="T45" fmla="*/ 312 h 397"/>
                <a:gd name="T46" fmla="*/ 29 w 425"/>
                <a:gd name="T47" fmla="*/ 341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25" h="397">
                  <a:moveTo>
                    <a:pt x="29" y="341"/>
                  </a:moveTo>
                  <a:lnTo>
                    <a:pt x="0" y="256"/>
                  </a:lnTo>
                  <a:lnTo>
                    <a:pt x="29" y="227"/>
                  </a:lnTo>
                  <a:lnTo>
                    <a:pt x="0" y="199"/>
                  </a:lnTo>
                  <a:lnTo>
                    <a:pt x="29" y="142"/>
                  </a:lnTo>
                  <a:lnTo>
                    <a:pt x="0" y="29"/>
                  </a:lnTo>
                  <a:lnTo>
                    <a:pt x="57" y="0"/>
                  </a:lnTo>
                  <a:lnTo>
                    <a:pt x="142" y="0"/>
                  </a:lnTo>
                  <a:lnTo>
                    <a:pt x="199" y="57"/>
                  </a:lnTo>
                  <a:lnTo>
                    <a:pt x="255" y="57"/>
                  </a:lnTo>
                  <a:lnTo>
                    <a:pt x="284" y="114"/>
                  </a:lnTo>
                  <a:lnTo>
                    <a:pt x="312" y="114"/>
                  </a:lnTo>
                  <a:lnTo>
                    <a:pt x="312" y="170"/>
                  </a:lnTo>
                  <a:lnTo>
                    <a:pt x="369" y="227"/>
                  </a:lnTo>
                  <a:lnTo>
                    <a:pt x="369" y="284"/>
                  </a:lnTo>
                  <a:lnTo>
                    <a:pt x="397" y="284"/>
                  </a:lnTo>
                  <a:lnTo>
                    <a:pt x="425" y="312"/>
                  </a:lnTo>
                  <a:lnTo>
                    <a:pt x="340" y="369"/>
                  </a:lnTo>
                  <a:lnTo>
                    <a:pt x="312" y="369"/>
                  </a:lnTo>
                  <a:lnTo>
                    <a:pt x="227" y="397"/>
                  </a:lnTo>
                  <a:lnTo>
                    <a:pt x="199" y="369"/>
                  </a:lnTo>
                  <a:lnTo>
                    <a:pt x="142" y="369"/>
                  </a:lnTo>
                  <a:lnTo>
                    <a:pt x="85" y="312"/>
                  </a:lnTo>
                  <a:lnTo>
                    <a:pt x="29" y="341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0" name="Freeform 24">
              <a:extLst>
                <a:ext uri="{FF2B5EF4-FFF2-40B4-BE49-F238E27FC236}">
                  <a16:creationId xmlns:a16="http://schemas.microsoft.com/office/drawing/2014/main" id="{2AB78B7B-7D52-4613-BFD1-90E0DE8651C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4" y="4640"/>
              <a:ext cx="368" cy="510"/>
            </a:xfrm>
            <a:custGeom>
              <a:avLst/>
              <a:gdLst>
                <a:gd name="T0" fmla="*/ 283 w 368"/>
                <a:gd name="T1" fmla="*/ 510 h 510"/>
                <a:gd name="T2" fmla="*/ 255 w 368"/>
                <a:gd name="T3" fmla="*/ 482 h 510"/>
                <a:gd name="T4" fmla="*/ 227 w 368"/>
                <a:gd name="T5" fmla="*/ 482 h 510"/>
                <a:gd name="T6" fmla="*/ 227 w 368"/>
                <a:gd name="T7" fmla="*/ 425 h 510"/>
                <a:gd name="T8" fmla="*/ 170 w 368"/>
                <a:gd name="T9" fmla="*/ 368 h 510"/>
                <a:gd name="T10" fmla="*/ 170 w 368"/>
                <a:gd name="T11" fmla="*/ 340 h 510"/>
                <a:gd name="T12" fmla="*/ 170 w 368"/>
                <a:gd name="T13" fmla="*/ 312 h 510"/>
                <a:gd name="T14" fmla="*/ 142 w 368"/>
                <a:gd name="T15" fmla="*/ 312 h 510"/>
                <a:gd name="T16" fmla="*/ 113 w 368"/>
                <a:gd name="T17" fmla="*/ 255 h 510"/>
                <a:gd name="T18" fmla="*/ 57 w 368"/>
                <a:gd name="T19" fmla="*/ 255 h 510"/>
                <a:gd name="T20" fmla="*/ 0 w 368"/>
                <a:gd name="T21" fmla="*/ 198 h 510"/>
                <a:gd name="T22" fmla="*/ 28 w 368"/>
                <a:gd name="T23" fmla="*/ 85 h 510"/>
                <a:gd name="T24" fmla="*/ 28 w 368"/>
                <a:gd name="T25" fmla="*/ 0 h 510"/>
                <a:gd name="T26" fmla="*/ 113 w 368"/>
                <a:gd name="T27" fmla="*/ 28 h 510"/>
                <a:gd name="T28" fmla="*/ 142 w 368"/>
                <a:gd name="T29" fmla="*/ 85 h 510"/>
                <a:gd name="T30" fmla="*/ 198 w 368"/>
                <a:gd name="T31" fmla="*/ 85 h 510"/>
                <a:gd name="T32" fmla="*/ 283 w 368"/>
                <a:gd name="T33" fmla="*/ 142 h 510"/>
                <a:gd name="T34" fmla="*/ 312 w 368"/>
                <a:gd name="T35" fmla="*/ 198 h 510"/>
                <a:gd name="T36" fmla="*/ 368 w 368"/>
                <a:gd name="T37" fmla="*/ 198 h 510"/>
                <a:gd name="T38" fmla="*/ 368 w 368"/>
                <a:gd name="T39" fmla="*/ 283 h 510"/>
                <a:gd name="T40" fmla="*/ 312 w 368"/>
                <a:gd name="T41" fmla="*/ 340 h 510"/>
                <a:gd name="T42" fmla="*/ 312 w 368"/>
                <a:gd name="T43" fmla="*/ 425 h 510"/>
                <a:gd name="T44" fmla="*/ 283 w 368"/>
                <a:gd name="T45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8" h="510">
                  <a:moveTo>
                    <a:pt x="283" y="510"/>
                  </a:moveTo>
                  <a:lnTo>
                    <a:pt x="255" y="482"/>
                  </a:lnTo>
                  <a:lnTo>
                    <a:pt x="227" y="482"/>
                  </a:lnTo>
                  <a:lnTo>
                    <a:pt x="227" y="425"/>
                  </a:lnTo>
                  <a:lnTo>
                    <a:pt x="170" y="368"/>
                  </a:lnTo>
                  <a:lnTo>
                    <a:pt x="170" y="340"/>
                  </a:lnTo>
                  <a:lnTo>
                    <a:pt x="170" y="312"/>
                  </a:lnTo>
                  <a:lnTo>
                    <a:pt x="142" y="312"/>
                  </a:lnTo>
                  <a:lnTo>
                    <a:pt x="113" y="255"/>
                  </a:lnTo>
                  <a:lnTo>
                    <a:pt x="57" y="255"/>
                  </a:lnTo>
                  <a:lnTo>
                    <a:pt x="0" y="198"/>
                  </a:lnTo>
                  <a:lnTo>
                    <a:pt x="28" y="85"/>
                  </a:lnTo>
                  <a:lnTo>
                    <a:pt x="28" y="0"/>
                  </a:lnTo>
                  <a:lnTo>
                    <a:pt x="113" y="28"/>
                  </a:lnTo>
                  <a:lnTo>
                    <a:pt x="142" y="85"/>
                  </a:lnTo>
                  <a:lnTo>
                    <a:pt x="198" y="85"/>
                  </a:lnTo>
                  <a:lnTo>
                    <a:pt x="283" y="142"/>
                  </a:lnTo>
                  <a:lnTo>
                    <a:pt x="312" y="198"/>
                  </a:lnTo>
                  <a:lnTo>
                    <a:pt x="368" y="198"/>
                  </a:lnTo>
                  <a:lnTo>
                    <a:pt x="368" y="283"/>
                  </a:lnTo>
                  <a:lnTo>
                    <a:pt x="312" y="340"/>
                  </a:lnTo>
                  <a:lnTo>
                    <a:pt x="312" y="425"/>
                  </a:lnTo>
                  <a:lnTo>
                    <a:pt x="283" y="510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1" name="Freeform 25">
              <a:extLst>
                <a:ext uri="{FF2B5EF4-FFF2-40B4-BE49-F238E27FC236}">
                  <a16:creationId xmlns:a16="http://schemas.microsoft.com/office/drawing/2014/main" id="{BCF6A324-A78F-4A20-9C67-74109736EC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6" y="4300"/>
              <a:ext cx="425" cy="538"/>
            </a:xfrm>
            <a:custGeom>
              <a:avLst/>
              <a:gdLst>
                <a:gd name="T0" fmla="*/ 56 w 425"/>
                <a:gd name="T1" fmla="*/ 340 h 538"/>
                <a:gd name="T2" fmla="*/ 56 w 425"/>
                <a:gd name="T3" fmla="*/ 283 h 538"/>
                <a:gd name="T4" fmla="*/ 28 w 425"/>
                <a:gd name="T5" fmla="*/ 255 h 538"/>
                <a:gd name="T6" fmla="*/ 0 w 425"/>
                <a:gd name="T7" fmla="*/ 198 h 538"/>
                <a:gd name="T8" fmla="*/ 85 w 425"/>
                <a:gd name="T9" fmla="*/ 113 h 538"/>
                <a:gd name="T10" fmla="*/ 28 w 425"/>
                <a:gd name="T11" fmla="*/ 56 h 538"/>
                <a:gd name="T12" fmla="*/ 56 w 425"/>
                <a:gd name="T13" fmla="*/ 0 h 538"/>
                <a:gd name="T14" fmla="*/ 170 w 425"/>
                <a:gd name="T15" fmla="*/ 56 h 538"/>
                <a:gd name="T16" fmla="*/ 340 w 425"/>
                <a:gd name="T17" fmla="*/ 113 h 538"/>
                <a:gd name="T18" fmla="*/ 396 w 425"/>
                <a:gd name="T19" fmla="*/ 113 h 538"/>
                <a:gd name="T20" fmla="*/ 425 w 425"/>
                <a:gd name="T21" fmla="*/ 170 h 538"/>
                <a:gd name="T22" fmla="*/ 425 w 425"/>
                <a:gd name="T23" fmla="*/ 283 h 538"/>
                <a:gd name="T24" fmla="*/ 396 w 425"/>
                <a:gd name="T25" fmla="*/ 425 h 538"/>
                <a:gd name="T26" fmla="*/ 425 w 425"/>
                <a:gd name="T27" fmla="*/ 482 h 538"/>
                <a:gd name="T28" fmla="*/ 396 w 425"/>
                <a:gd name="T29" fmla="*/ 538 h 538"/>
                <a:gd name="T30" fmla="*/ 340 w 425"/>
                <a:gd name="T31" fmla="*/ 538 h 538"/>
                <a:gd name="T32" fmla="*/ 311 w 425"/>
                <a:gd name="T33" fmla="*/ 482 h 538"/>
                <a:gd name="T34" fmla="*/ 226 w 425"/>
                <a:gd name="T35" fmla="*/ 425 h 538"/>
                <a:gd name="T36" fmla="*/ 170 w 425"/>
                <a:gd name="T37" fmla="*/ 425 h 538"/>
                <a:gd name="T38" fmla="*/ 141 w 425"/>
                <a:gd name="T39" fmla="*/ 368 h 538"/>
                <a:gd name="T40" fmla="*/ 56 w 425"/>
                <a:gd name="T41" fmla="*/ 340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25" h="538">
                  <a:moveTo>
                    <a:pt x="56" y="340"/>
                  </a:moveTo>
                  <a:lnTo>
                    <a:pt x="56" y="283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85" y="113"/>
                  </a:lnTo>
                  <a:lnTo>
                    <a:pt x="28" y="56"/>
                  </a:lnTo>
                  <a:lnTo>
                    <a:pt x="56" y="0"/>
                  </a:lnTo>
                  <a:lnTo>
                    <a:pt x="170" y="56"/>
                  </a:lnTo>
                  <a:lnTo>
                    <a:pt x="340" y="113"/>
                  </a:lnTo>
                  <a:lnTo>
                    <a:pt x="396" y="113"/>
                  </a:lnTo>
                  <a:lnTo>
                    <a:pt x="425" y="170"/>
                  </a:lnTo>
                  <a:lnTo>
                    <a:pt x="425" y="283"/>
                  </a:lnTo>
                  <a:lnTo>
                    <a:pt x="396" y="425"/>
                  </a:lnTo>
                  <a:lnTo>
                    <a:pt x="425" y="482"/>
                  </a:lnTo>
                  <a:lnTo>
                    <a:pt x="396" y="538"/>
                  </a:lnTo>
                  <a:lnTo>
                    <a:pt x="340" y="538"/>
                  </a:lnTo>
                  <a:lnTo>
                    <a:pt x="311" y="482"/>
                  </a:lnTo>
                  <a:lnTo>
                    <a:pt x="226" y="425"/>
                  </a:lnTo>
                  <a:lnTo>
                    <a:pt x="170" y="425"/>
                  </a:lnTo>
                  <a:lnTo>
                    <a:pt x="141" y="368"/>
                  </a:lnTo>
                  <a:lnTo>
                    <a:pt x="56" y="340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3" name="Freeform 27">
              <a:extLst>
                <a:ext uri="{FF2B5EF4-FFF2-40B4-BE49-F238E27FC236}">
                  <a16:creationId xmlns:a16="http://schemas.microsoft.com/office/drawing/2014/main" id="{1956500D-6E7D-458B-B1F3-1B63F0B48596}"/>
                </a:ext>
              </a:extLst>
            </p:cNvPr>
            <p:cNvSpPr>
              <a:spLocks/>
            </p:cNvSpPr>
            <p:nvPr/>
          </p:nvSpPr>
          <p:spPr bwMode="auto">
            <a:xfrm>
              <a:off x="942" y="4782"/>
              <a:ext cx="567" cy="595"/>
            </a:xfrm>
            <a:custGeom>
              <a:avLst/>
              <a:gdLst>
                <a:gd name="T0" fmla="*/ 425 w 567"/>
                <a:gd name="T1" fmla="*/ 595 h 595"/>
                <a:gd name="T2" fmla="*/ 425 w 567"/>
                <a:gd name="T3" fmla="*/ 510 h 595"/>
                <a:gd name="T4" fmla="*/ 482 w 567"/>
                <a:gd name="T5" fmla="*/ 453 h 595"/>
                <a:gd name="T6" fmla="*/ 482 w 567"/>
                <a:gd name="T7" fmla="*/ 397 h 595"/>
                <a:gd name="T8" fmla="*/ 539 w 567"/>
                <a:gd name="T9" fmla="*/ 397 h 595"/>
                <a:gd name="T10" fmla="*/ 510 w 567"/>
                <a:gd name="T11" fmla="*/ 312 h 595"/>
                <a:gd name="T12" fmla="*/ 539 w 567"/>
                <a:gd name="T13" fmla="*/ 283 h 595"/>
                <a:gd name="T14" fmla="*/ 510 w 567"/>
                <a:gd name="T15" fmla="*/ 255 h 595"/>
                <a:gd name="T16" fmla="*/ 539 w 567"/>
                <a:gd name="T17" fmla="*/ 198 h 595"/>
                <a:gd name="T18" fmla="*/ 510 w 567"/>
                <a:gd name="T19" fmla="*/ 85 h 595"/>
                <a:gd name="T20" fmla="*/ 567 w 567"/>
                <a:gd name="T21" fmla="*/ 56 h 595"/>
                <a:gd name="T22" fmla="*/ 510 w 567"/>
                <a:gd name="T23" fmla="*/ 0 h 595"/>
                <a:gd name="T24" fmla="*/ 453 w 567"/>
                <a:gd name="T25" fmla="*/ 0 h 595"/>
                <a:gd name="T26" fmla="*/ 397 w 567"/>
                <a:gd name="T27" fmla="*/ 0 h 595"/>
                <a:gd name="T28" fmla="*/ 368 w 567"/>
                <a:gd name="T29" fmla="*/ 28 h 595"/>
                <a:gd name="T30" fmla="*/ 283 w 567"/>
                <a:gd name="T31" fmla="*/ 0 h 595"/>
                <a:gd name="T32" fmla="*/ 198 w 567"/>
                <a:gd name="T33" fmla="*/ 0 h 595"/>
                <a:gd name="T34" fmla="*/ 198 w 567"/>
                <a:gd name="T35" fmla="*/ 28 h 595"/>
                <a:gd name="T36" fmla="*/ 142 w 567"/>
                <a:gd name="T37" fmla="*/ 28 h 595"/>
                <a:gd name="T38" fmla="*/ 142 w 567"/>
                <a:gd name="T39" fmla="*/ 56 h 595"/>
                <a:gd name="T40" fmla="*/ 198 w 567"/>
                <a:gd name="T41" fmla="*/ 56 h 595"/>
                <a:gd name="T42" fmla="*/ 170 w 567"/>
                <a:gd name="T43" fmla="*/ 85 h 595"/>
                <a:gd name="T44" fmla="*/ 113 w 567"/>
                <a:gd name="T45" fmla="*/ 56 h 595"/>
                <a:gd name="T46" fmla="*/ 113 w 567"/>
                <a:gd name="T47" fmla="*/ 141 h 595"/>
                <a:gd name="T48" fmla="*/ 57 w 567"/>
                <a:gd name="T49" fmla="*/ 170 h 595"/>
                <a:gd name="T50" fmla="*/ 0 w 567"/>
                <a:gd name="T51" fmla="*/ 255 h 595"/>
                <a:gd name="T52" fmla="*/ 0 w 567"/>
                <a:gd name="T53" fmla="*/ 368 h 595"/>
                <a:gd name="T54" fmla="*/ 85 w 567"/>
                <a:gd name="T55" fmla="*/ 340 h 595"/>
                <a:gd name="T56" fmla="*/ 85 w 567"/>
                <a:gd name="T57" fmla="*/ 283 h 595"/>
                <a:gd name="T58" fmla="*/ 142 w 567"/>
                <a:gd name="T59" fmla="*/ 226 h 595"/>
                <a:gd name="T60" fmla="*/ 170 w 567"/>
                <a:gd name="T61" fmla="*/ 226 h 595"/>
                <a:gd name="T62" fmla="*/ 198 w 567"/>
                <a:gd name="T63" fmla="*/ 141 h 595"/>
                <a:gd name="T64" fmla="*/ 283 w 567"/>
                <a:gd name="T65" fmla="*/ 113 h 595"/>
                <a:gd name="T66" fmla="*/ 227 w 567"/>
                <a:gd name="T67" fmla="*/ 198 h 595"/>
                <a:gd name="T68" fmla="*/ 255 w 567"/>
                <a:gd name="T69" fmla="*/ 226 h 595"/>
                <a:gd name="T70" fmla="*/ 170 w 567"/>
                <a:gd name="T71" fmla="*/ 283 h 595"/>
                <a:gd name="T72" fmla="*/ 142 w 567"/>
                <a:gd name="T73" fmla="*/ 340 h 595"/>
                <a:gd name="T74" fmla="*/ 142 w 567"/>
                <a:gd name="T75" fmla="*/ 397 h 595"/>
                <a:gd name="T76" fmla="*/ 57 w 567"/>
                <a:gd name="T77" fmla="*/ 425 h 595"/>
                <a:gd name="T78" fmla="*/ 28 w 567"/>
                <a:gd name="T79" fmla="*/ 453 h 595"/>
                <a:gd name="T80" fmla="*/ 85 w 567"/>
                <a:gd name="T81" fmla="*/ 482 h 595"/>
                <a:gd name="T82" fmla="*/ 142 w 567"/>
                <a:gd name="T83" fmla="*/ 425 h 595"/>
                <a:gd name="T84" fmla="*/ 170 w 567"/>
                <a:gd name="T85" fmla="*/ 453 h 595"/>
                <a:gd name="T86" fmla="*/ 113 w 567"/>
                <a:gd name="T87" fmla="*/ 482 h 595"/>
                <a:gd name="T88" fmla="*/ 85 w 567"/>
                <a:gd name="T89" fmla="*/ 538 h 595"/>
                <a:gd name="T90" fmla="*/ 113 w 567"/>
                <a:gd name="T91" fmla="*/ 567 h 595"/>
                <a:gd name="T92" fmla="*/ 255 w 567"/>
                <a:gd name="T93" fmla="*/ 567 h 595"/>
                <a:gd name="T94" fmla="*/ 425 w 567"/>
                <a:gd name="T95" fmla="*/ 59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567" h="595">
                  <a:moveTo>
                    <a:pt x="425" y="595"/>
                  </a:moveTo>
                  <a:lnTo>
                    <a:pt x="425" y="510"/>
                  </a:lnTo>
                  <a:lnTo>
                    <a:pt x="482" y="453"/>
                  </a:lnTo>
                  <a:lnTo>
                    <a:pt x="482" y="397"/>
                  </a:lnTo>
                  <a:lnTo>
                    <a:pt x="539" y="397"/>
                  </a:lnTo>
                  <a:lnTo>
                    <a:pt x="510" y="312"/>
                  </a:lnTo>
                  <a:lnTo>
                    <a:pt x="539" y="283"/>
                  </a:lnTo>
                  <a:lnTo>
                    <a:pt x="510" y="255"/>
                  </a:lnTo>
                  <a:lnTo>
                    <a:pt x="539" y="198"/>
                  </a:lnTo>
                  <a:lnTo>
                    <a:pt x="510" y="85"/>
                  </a:lnTo>
                  <a:lnTo>
                    <a:pt x="567" y="56"/>
                  </a:lnTo>
                  <a:lnTo>
                    <a:pt x="510" y="0"/>
                  </a:lnTo>
                  <a:lnTo>
                    <a:pt x="453" y="0"/>
                  </a:lnTo>
                  <a:lnTo>
                    <a:pt x="397" y="0"/>
                  </a:lnTo>
                  <a:lnTo>
                    <a:pt x="368" y="28"/>
                  </a:lnTo>
                  <a:lnTo>
                    <a:pt x="283" y="0"/>
                  </a:lnTo>
                  <a:lnTo>
                    <a:pt x="198" y="0"/>
                  </a:lnTo>
                  <a:lnTo>
                    <a:pt x="198" y="28"/>
                  </a:lnTo>
                  <a:lnTo>
                    <a:pt x="142" y="28"/>
                  </a:lnTo>
                  <a:lnTo>
                    <a:pt x="142" y="56"/>
                  </a:lnTo>
                  <a:lnTo>
                    <a:pt x="198" y="56"/>
                  </a:lnTo>
                  <a:lnTo>
                    <a:pt x="170" y="85"/>
                  </a:lnTo>
                  <a:lnTo>
                    <a:pt x="113" y="56"/>
                  </a:lnTo>
                  <a:lnTo>
                    <a:pt x="113" y="141"/>
                  </a:lnTo>
                  <a:lnTo>
                    <a:pt x="57" y="170"/>
                  </a:lnTo>
                  <a:lnTo>
                    <a:pt x="0" y="255"/>
                  </a:lnTo>
                  <a:lnTo>
                    <a:pt x="0" y="368"/>
                  </a:lnTo>
                  <a:lnTo>
                    <a:pt x="85" y="340"/>
                  </a:lnTo>
                  <a:lnTo>
                    <a:pt x="85" y="283"/>
                  </a:lnTo>
                  <a:lnTo>
                    <a:pt x="142" y="226"/>
                  </a:lnTo>
                  <a:lnTo>
                    <a:pt x="170" y="226"/>
                  </a:lnTo>
                  <a:lnTo>
                    <a:pt x="198" y="141"/>
                  </a:lnTo>
                  <a:lnTo>
                    <a:pt x="283" y="113"/>
                  </a:lnTo>
                  <a:lnTo>
                    <a:pt x="227" y="198"/>
                  </a:lnTo>
                  <a:lnTo>
                    <a:pt x="255" y="226"/>
                  </a:lnTo>
                  <a:lnTo>
                    <a:pt x="170" y="283"/>
                  </a:lnTo>
                  <a:lnTo>
                    <a:pt x="142" y="340"/>
                  </a:lnTo>
                  <a:lnTo>
                    <a:pt x="142" y="397"/>
                  </a:lnTo>
                  <a:lnTo>
                    <a:pt x="57" y="425"/>
                  </a:lnTo>
                  <a:lnTo>
                    <a:pt x="28" y="453"/>
                  </a:lnTo>
                  <a:lnTo>
                    <a:pt x="85" y="482"/>
                  </a:lnTo>
                  <a:lnTo>
                    <a:pt x="142" y="425"/>
                  </a:lnTo>
                  <a:lnTo>
                    <a:pt x="170" y="453"/>
                  </a:lnTo>
                  <a:lnTo>
                    <a:pt x="113" y="482"/>
                  </a:lnTo>
                  <a:lnTo>
                    <a:pt x="85" y="538"/>
                  </a:lnTo>
                  <a:lnTo>
                    <a:pt x="113" y="567"/>
                  </a:lnTo>
                  <a:lnTo>
                    <a:pt x="255" y="567"/>
                  </a:lnTo>
                  <a:lnTo>
                    <a:pt x="425" y="595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4" name="Freeform 28">
              <a:extLst>
                <a:ext uri="{FF2B5EF4-FFF2-40B4-BE49-F238E27FC236}">
                  <a16:creationId xmlns:a16="http://schemas.microsoft.com/office/drawing/2014/main" id="{1D3D4E54-4A05-45ED-9B99-EDF126225CC0}"/>
                </a:ext>
              </a:extLst>
            </p:cNvPr>
            <p:cNvSpPr>
              <a:spLocks/>
            </p:cNvSpPr>
            <p:nvPr/>
          </p:nvSpPr>
          <p:spPr bwMode="auto">
            <a:xfrm>
              <a:off x="517" y="3818"/>
              <a:ext cx="1134" cy="1077"/>
            </a:xfrm>
            <a:custGeom>
              <a:avLst/>
              <a:gdLst>
                <a:gd name="T0" fmla="*/ 907 w 1134"/>
                <a:gd name="T1" fmla="*/ 0 h 1077"/>
                <a:gd name="T2" fmla="*/ 822 w 1134"/>
                <a:gd name="T3" fmla="*/ 113 h 1077"/>
                <a:gd name="T4" fmla="*/ 765 w 1134"/>
                <a:gd name="T5" fmla="*/ 85 h 1077"/>
                <a:gd name="T6" fmla="*/ 708 w 1134"/>
                <a:gd name="T7" fmla="*/ 142 h 1077"/>
                <a:gd name="T8" fmla="*/ 708 w 1134"/>
                <a:gd name="T9" fmla="*/ 198 h 1077"/>
                <a:gd name="T10" fmla="*/ 680 w 1134"/>
                <a:gd name="T11" fmla="*/ 312 h 1077"/>
                <a:gd name="T12" fmla="*/ 652 w 1134"/>
                <a:gd name="T13" fmla="*/ 312 h 1077"/>
                <a:gd name="T14" fmla="*/ 652 w 1134"/>
                <a:gd name="T15" fmla="*/ 397 h 1077"/>
                <a:gd name="T16" fmla="*/ 567 w 1134"/>
                <a:gd name="T17" fmla="*/ 453 h 1077"/>
                <a:gd name="T18" fmla="*/ 453 w 1134"/>
                <a:gd name="T19" fmla="*/ 482 h 1077"/>
                <a:gd name="T20" fmla="*/ 453 w 1134"/>
                <a:gd name="T21" fmla="*/ 538 h 1077"/>
                <a:gd name="T22" fmla="*/ 425 w 1134"/>
                <a:gd name="T23" fmla="*/ 595 h 1077"/>
                <a:gd name="T24" fmla="*/ 283 w 1134"/>
                <a:gd name="T25" fmla="*/ 595 h 1077"/>
                <a:gd name="T26" fmla="*/ 226 w 1134"/>
                <a:gd name="T27" fmla="*/ 652 h 1077"/>
                <a:gd name="T28" fmla="*/ 198 w 1134"/>
                <a:gd name="T29" fmla="*/ 623 h 1077"/>
                <a:gd name="T30" fmla="*/ 141 w 1134"/>
                <a:gd name="T31" fmla="*/ 680 h 1077"/>
                <a:gd name="T32" fmla="*/ 56 w 1134"/>
                <a:gd name="T33" fmla="*/ 680 h 1077"/>
                <a:gd name="T34" fmla="*/ 28 w 1134"/>
                <a:gd name="T35" fmla="*/ 709 h 1077"/>
                <a:gd name="T36" fmla="*/ 56 w 1134"/>
                <a:gd name="T37" fmla="*/ 737 h 1077"/>
                <a:gd name="T38" fmla="*/ 28 w 1134"/>
                <a:gd name="T39" fmla="*/ 765 h 1077"/>
                <a:gd name="T40" fmla="*/ 0 w 1134"/>
                <a:gd name="T41" fmla="*/ 822 h 1077"/>
                <a:gd name="T42" fmla="*/ 28 w 1134"/>
                <a:gd name="T43" fmla="*/ 879 h 1077"/>
                <a:gd name="T44" fmla="*/ 0 w 1134"/>
                <a:gd name="T45" fmla="*/ 907 h 1077"/>
                <a:gd name="T46" fmla="*/ 28 w 1134"/>
                <a:gd name="T47" fmla="*/ 935 h 1077"/>
                <a:gd name="T48" fmla="*/ 85 w 1134"/>
                <a:gd name="T49" fmla="*/ 992 h 1077"/>
                <a:gd name="T50" fmla="*/ 170 w 1134"/>
                <a:gd name="T51" fmla="*/ 1020 h 1077"/>
                <a:gd name="T52" fmla="*/ 255 w 1134"/>
                <a:gd name="T53" fmla="*/ 992 h 1077"/>
                <a:gd name="T54" fmla="*/ 283 w 1134"/>
                <a:gd name="T55" fmla="*/ 1049 h 1077"/>
                <a:gd name="T56" fmla="*/ 311 w 1134"/>
                <a:gd name="T57" fmla="*/ 1077 h 1077"/>
                <a:gd name="T58" fmla="*/ 368 w 1134"/>
                <a:gd name="T59" fmla="*/ 1020 h 1077"/>
                <a:gd name="T60" fmla="*/ 368 w 1134"/>
                <a:gd name="T61" fmla="*/ 964 h 1077"/>
                <a:gd name="T62" fmla="*/ 425 w 1134"/>
                <a:gd name="T63" fmla="*/ 964 h 1077"/>
                <a:gd name="T64" fmla="*/ 482 w 1134"/>
                <a:gd name="T65" fmla="*/ 935 h 1077"/>
                <a:gd name="T66" fmla="*/ 538 w 1134"/>
                <a:gd name="T67" fmla="*/ 964 h 1077"/>
                <a:gd name="T68" fmla="*/ 595 w 1134"/>
                <a:gd name="T69" fmla="*/ 850 h 1077"/>
                <a:gd name="T70" fmla="*/ 708 w 1134"/>
                <a:gd name="T71" fmla="*/ 907 h 1077"/>
                <a:gd name="T72" fmla="*/ 623 w 1134"/>
                <a:gd name="T73" fmla="*/ 964 h 1077"/>
                <a:gd name="T74" fmla="*/ 708 w 1134"/>
                <a:gd name="T75" fmla="*/ 964 h 1077"/>
                <a:gd name="T76" fmla="*/ 793 w 1134"/>
                <a:gd name="T77" fmla="*/ 992 h 1077"/>
                <a:gd name="T78" fmla="*/ 822 w 1134"/>
                <a:gd name="T79" fmla="*/ 964 h 1077"/>
                <a:gd name="T80" fmla="*/ 935 w 1134"/>
                <a:gd name="T81" fmla="*/ 964 h 1077"/>
                <a:gd name="T82" fmla="*/ 992 w 1134"/>
                <a:gd name="T83" fmla="*/ 1020 h 1077"/>
                <a:gd name="T84" fmla="*/ 1077 w 1134"/>
                <a:gd name="T85" fmla="*/ 1020 h 1077"/>
                <a:gd name="T86" fmla="*/ 1105 w 1134"/>
                <a:gd name="T87" fmla="*/ 907 h 1077"/>
                <a:gd name="T88" fmla="*/ 1105 w 1134"/>
                <a:gd name="T89" fmla="*/ 822 h 1077"/>
                <a:gd name="T90" fmla="*/ 1105 w 1134"/>
                <a:gd name="T91" fmla="*/ 765 h 1077"/>
                <a:gd name="T92" fmla="*/ 1077 w 1134"/>
                <a:gd name="T93" fmla="*/ 737 h 1077"/>
                <a:gd name="T94" fmla="*/ 1049 w 1134"/>
                <a:gd name="T95" fmla="*/ 680 h 1077"/>
                <a:gd name="T96" fmla="*/ 1134 w 1134"/>
                <a:gd name="T97" fmla="*/ 595 h 1077"/>
                <a:gd name="T98" fmla="*/ 1077 w 1134"/>
                <a:gd name="T99" fmla="*/ 538 h 1077"/>
                <a:gd name="T100" fmla="*/ 1105 w 1134"/>
                <a:gd name="T101" fmla="*/ 482 h 1077"/>
                <a:gd name="T102" fmla="*/ 1077 w 1134"/>
                <a:gd name="T103" fmla="*/ 425 h 1077"/>
                <a:gd name="T104" fmla="*/ 1020 w 1134"/>
                <a:gd name="T105" fmla="*/ 368 h 1077"/>
                <a:gd name="T106" fmla="*/ 992 w 1134"/>
                <a:gd name="T107" fmla="*/ 255 h 1077"/>
                <a:gd name="T108" fmla="*/ 935 w 1134"/>
                <a:gd name="T109" fmla="*/ 227 h 1077"/>
                <a:gd name="T110" fmla="*/ 907 w 1134"/>
                <a:gd name="T111" fmla="*/ 113 h 1077"/>
                <a:gd name="T112" fmla="*/ 907 w 1134"/>
                <a:gd name="T113" fmla="*/ 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134" h="1077">
                  <a:moveTo>
                    <a:pt x="907" y="0"/>
                  </a:moveTo>
                  <a:lnTo>
                    <a:pt x="822" y="113"/>
                  </a:lnTo>
                  <a:lnTo>
                    <a:pt x="765" y="85"/>
                  </a:lnTo>
                  <a:lnTo>
                    <a:pt x="708" y="142"/>
                  </a:lnTo>
                  <a:lnTo>
                    <a:pt x="708" y="198"/>
                  </a:lnTo>
                  <a:lnTo>
                    <a:pt x="680" y="312"/>
                  </a:lnTo>
                  <a:lnTo>
                    <a:pt x="652" y="312"/>
                  </a:lnTo>
                  <a:lnTo>
                    <a:pt x="652" y="397"/>
                  </a:lnTo>
                  <a:lnTo>
                    <a:pt x="567" y="453"/>
                  </a:lnTo>
                  <a:lnTo>
                    <a:pt x="453" y="482"/>
                  </a:lnTo>
                  <a:lnTo>
                    <a:pt x="453" y="538"/>
                  </a:lnTo>
                  <a:lnTo>
                    <a:pt x="425" y="595"/>
                  </a:lnTo>
                  <a:lnTo>
                    <a:pt x="283" y="595"/>
                  </a:lnTo>
                  <a:lnTo>
                    <a:pt x="226" y="652"/>
                  </a:lnTo>
                  <a:lnTo>
                    <a:pt x="198" y="623"/>
                  </a:lnTo>
                  <a:lnTo>
                    <a:pt x="141" y="680"/>
                  </a:lnTo>
                  <a:lnTo>
                    <a:pt x="56" y="680"/>
                  </a:lnTo>
                  <a:lnTo>
                    <a:pt x="28" y="709"/>
                  </a:lnTo>
                  <a:lnTo>
                    <a:pt x="56" y="737"/>
                  </a:lnTo>
                  <a:lnTo>
                    <a:pt x="28" y="765"/>
                  </a:lnTo>
                  <a:lnTo>
                    <a:pt x="0" y="822"/>
                  </a:lnTo>
                  <a:lnTo>
                    <a:pt x="28" y="879"/>
                  </a:lnTo>
                  <a:lnTo>
                    <a:pt x="0" y="907"/>
                  </a:lnTo>
                  <a:lnTo>
                    <a:pt x="28" y="935"/>
                  </a:lnTo>
                  <a:lnTo>
                    <a:pt x="85" y="992"/>
                  </a:lnTo>
                  <a:lnTo>
                    <a:pt x="170" y="1020"/>
                  </a:lnTo>
                  <a:lnTo>
                    <a:pt x="255" y="992"/>
                  </a:lnTo>
                  <a:lnTo>
                    <a:pt x="283" y="1049"/>
                  </a:lnTo>
                  <a:lnTo>
                    <a:pt x="311" y="1077"/>
                  </a:lnTo>
                  <a:lnTo>
                    <a:pt x="368" y="1020"/>
                  </a:lnTo>
                  <a:lnTo>
                    <a:pt x="368" y="964"/>
                  </a:lnTo>
                  <a:lnTo>
                    <a:pt x="425" y="964"/>
                  </a:lnTo>
                  <a:lnTo>
                    <a:pt x="482" y="935"/>
                  </a:lnTo>
                  <a:lnTo>
                    <a:pt x="538" y="964"/>
                  </a:lnTo>
                  <a:lnTo>
                    <a:pt x="595" y="850"/>
                  </a:lnTo>
                  <a:lnTo>
                    <a:pt x="708" y="907"/>
                  </a:lnTo>
                  <a:lnTo>
                    <a:pt x="623" y="964"/>
                  </a:lnTo>
                  <a:lnTo>
                    <a:pt x="708" y="964"/>
                  </a:lnTo>
                  <a:lnTo>
                    <a:pt x="793" y="992"/>
                  </a:lnTo>
                  <a:lnTo>
                    <a:pt x="822" y="964"/>
                  </a:lnTo>
                  <a:lnTo>
                    <a:pt x="935" y="964"/>
                  </a:lnTo>
                  <a:lnTo>
                    <a:pt x="992" y="1020"/>
                  </a:lnTo>
                  <a:lnTo>
                    <a:pt x="1077" y="1020"/>
                  </a:lnTo>
                  <a:lnTo>
                    <a:pt x="1105" y="907"/>
                  </a:lnTo>
                  <a:lnTo>
                    <a:pt x="1105" y="822"/>
                  </a:lnTo>
                  <a:lnTo>
                    <a:pt x="1105" y="765"/>
                  </a:lnTo>
                  <a:lnTo>
                    <a:pt x="1077" y="737"/>
                  </a:lnTo>
                  <a:lnTo>
                    <a:pt x="1049" y="680"/>
                  </a:lnTo>
                  <a:lnTo>
                    <a:pt x="1134" y="595"/>
                  </a:lnTo>
                  <a:lnTo>
                    <a:pt x="1077" y="538"/>
                  </a:lnTo>
                  <a:lnTo>
                    <a:pt x="1105" y="482"/>
                  </a:lnTo>
                  <a:lnTo>
                    <a:pt x="1077" y="425"/>
                  </a:lnTo>
                  <a:lnTo>
                    <a:pt x="1020" y="368"/>
                  </a:lnTo>
                  <a:lnTo>
                    <a:pt x="992" y="255"/>
                  </a:lnTo>
                  <a:lnTo>
                    <a:pt x="935" y="227"/>
                  </a:lnTo>
                  <a:lnTo>
                    <a:pt x="907" y="113"/>
                  </a:lnTo>
                  <a:lnTo>
                    <a:pt x="907" y="0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5" name="Freeform 29">
              <a:extLst>
                <a:ext uri="{FF2B5EF4-FFF2-40B4-BE49-F238E27FC236}">
                  <a16:creationId xmlns:a16="http://schemas.microsoft.com/office/drawing/2014/main" id="{26008C9C-2288-415A-9720-9ED6A714757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2003"/>
              <a:ext cx="1559" cy="2410"/>
            </a:xfrm>
            <a:custGeom>
              <a:avLst/>
              <a:gdLst>
                <a:gd name="T0" fmla="*/ 0 w 1559"/>
                <a:gd name="T1" fmla="*/ 1928 h 2410"/>
                <a:gd name="T2" fmla="*/ 85 w 1559"/>
                <a:gd name="T3" fmla="*/ 2070 h 2410"/>
                <a:gd name="T4" fmla="*/ 170 w 1559"/>
                <a:gd name="T5" fmla="*/ 2240 h 2410"/>
                <a:gd name="T6" fmla="*/ 312 w 1559"/>
                <a:gd name="T7" fmla="*/ 2353 h 2410"/>
                <a:gd name="T8" fmla="*/ 538 w 1559"/>
                <a:gd name="T9" fmla="*/ 2410 h 2410"/>
                <a:gd name="T10" fmla="*/ 624 w 1559"/>
                <a:gd name="T11" fmla="*/ 2353 h 2410"/>
                <a:gd name="T12" fmla="*/ 680 w 1559"/>
                <a:gd name="T13" fmla="*/ 2325 h 2410"/>
                <a:gd name="T14" fmla="*/ 709 w 1559"/>
                <a:gd name="T15" fmla="*/ 2268 h 2410"/>
                <a:gd name="T16" fmla="*/ 907 w 1559"/>
                <a:gd name="T17" fmla="*/ 2212 h 2410"/>
                <a:gd name="T18" fmla="*/ 992 w 1559"/>
                <a:gd name="T19" fmla="*/ 2183 h 2410"/>
                <a:gd name="T20" fmla="*/ 879 w 1559"/>
                <a:gd name="T21" fmla="*/ 2042 h 2410"/>
                <a:gd name="T22" fmla="*/ 964 w 1559"/>
                <a:gd name="T23" fmla="*/ 2013 h 2410"/>
                <a:gd name="T24" fmla="*/ 1162 w 1559"/>
                <a:gd name="T25" fmla="*/ 1900 h 2410"/>
                <a:gd name="T26" fmla="*/ 1191 w 1559"/>
                <a:gd name="T27" fmla="*/ 1843 h 2410"/>
                <a:gd name="T28" fmla="*/ 1247 w 1559"/>
                <a:gd name="T29" fmla="*/ 1815 h 2410"/>
                <a:gd name="T30" fmla="*/ 1332 w 1559"/>
                <a:gd name="T31" fmla="*/ 1815 h 2410"/>
                <a:gd name="T32" fmla="*/ 1361 w 1559"/>
                <a:gd name="T33" fmla="*/ 1758 h 2410"/>
                <a:gd name="T34" fmla="*/ 1446 w 1559"/>
                <a:gd name="T35" fmla="*/ 1673 h 2410"/>
                <a:gd name="T36" fmla="*/ 1446 w 1559"/>
                <a:gd name="T37" fmla="*/ 1560 h 2410"/>
                <a:gd name="T38" fmla="*/ 1531 w 1559"/>
                <a:gd name="T39" fmla="*/ 1418 h 2410"/>
                <a:gd name="T40" fmla="*/ 1474 w 1559"/>
                <a:gd name="T41" fmla="*/ 1304 h 2410"/>
                <a:gd name="T42" fmla="*/ 1502 w 1559"/>
                <a:gd name="T43" fmla="*/ 1248 h 2410"/>
                <a:gd name="T44" fmla="*/ 1559 w 1559"/>
                <a:gd name="T45" fmla="*/ 1078 h 2410"/>
                <a:gd name="T46" fmla="*/ 1361 w 1559"/>
                <a:gd name="T47" fmla="*/ 964 h 2410"/>
                <a:gd name="T48" fmla="*/ 1304 w 1559"/>
                <a:gd name="T49" fmla="*/ 851 h 2410"/>
                <a:gd name="T50" fmla="*/ 1417 w 1559"/>
                <a:gd name="T51" fmla="*/ 596 h 2410"/>
                <a:gd name="T52" fmla="*/ 1474 w 1559"/>
                <a:gd name="T53" fmla="*/ 426 h 2410"/>
                <a:gd name="T54" fmla="*/ 1389 w 1559"/>
                <a:gd name="T55" fmla="*/ 312 h 2410"/>
                <a:gd name="T56" fmla="*/ 1304 w 1559"/>
                <a:gd name="T57" fmla="*/ 256 h 2410"/>
                <a:gd name="T58" fmla="*/ 1389 w 1559"/>
                <a:gd name="T59" fmla="*/ 171 h 2410"/>
                <a:gd name="T60" fmla="*/ 1417 w 1559"/>
                <a:gd name="T61" fmla="*/ 29 h 2410"/>
                <a:gd name="T62" fmla="*/ 1276 w 1559"/>
                <a:gd name="T63" fmla="*/ 29 h 2410"/>
                <a:gd name="T64" fmla="*/ 1191 w 1559"/>
                <a:gd name="T65" fmla="*/ 85 h 2410"/>
                <a:gd name="T66" fmla="*/ 1105 w 1559"/>
                <a:gd name="T67" fmla="*/ 114 h 2410"/>
                <a:gd name="T68" fmla="*/ 1020 w 1559"/>
                <a:gd name="T69" fmla="*/ 171 h 2410"/>
                <a:gd name="T70" fmla="*/ 907 w 1559"/>
                <a:gd name="T71" fmla="*/ 284 h 2410"/>
                <a:gd name="T72" fmla="*/ 794 w 1559"/>
                <a:gd name="T73" fmla="*/ 341 h 2410"/>
                <a:gd name="T74" fmla="*/ 765 w 1559"/>
                <a:gd name="T75" fmla="*/ 482 h 2410"/>
                <a:gd name="T76" fmla="*/ 652 w 1559"/>
                <a:gd name="T77" fmla="*/ 454 h 2410"/>
                <a:gd name="T78" fmla="*/ 538 w 1559"/>
                <a:gd name="T79" fmla="*/ 567 h 2410"/>
                <a:gd name="T80" fmla="*/ 453 w 1559"/>
                <a:gd name="T81" fmla="*/ 652 h 2410"/>
                <a:gd name="T82" fmla="*/ 538 w 1559"/>
                <a:gd name="T83" fmla="*/ 709 h 2410"/>
                <a:gd name="T84" fmla="*/ 538 w 1559"/>
                <a:gd name="T85" fmla="*/ 794 h 2410"/>
                <a:gd name="T86" fmla="*/ 538 w 1559"/>
                <a:gd name="T87" fmla="*/ 851 h 2410"/>
                <a:gd name="T88" fmla="*/ 482 w 1559"/>
                <a:gd name="T89" fmla="*/ 851 h 2410"/>
                <a:gd name="T90" fmla="*/ 482 w 1559"/>
                <a:gd name="T91" fmla="*/ 936 h 2410"/>
                <a:gd name="T92" fmla="*/ 397 w 1559"/>
                <a:gd name="T93" fmla="*/ 936 h 2410"/>
                <a:gd name="T94" fmla="*/ 453 w 1559"/>
                <a:gd name="T95" fmla="*/ 1049 h 2410"/>
                <a:gd name="T96" fmla="*/ 368 w 1559"/>
                <a:gd name="T97" fmla="*/ 1106 h 2410"/>
                <a:gd name="T98" fmla="*/ 340 w 1559"/>
                <a:gd name="T99" fmla="*/ 1219 h 2410"/>
                <a:gd name="T100" fmla="*/ 227 w 1559"/>
                <a:gd name="T101" fmla="*/ 1304 h 2410"/>
                <a:gd name="T102" fmla="*/ 85 w 1559"/>
                <a:gd name="T103" fmla="*/ 1446 h 2410"/>
                <a:gd name="T104" fmla="*/ 57 w 1559"/>
                <a:gd name="T105" fmla="*/ 1645 h 2410"/>
                <a:gd name="T106" fmla="*/ 28 w 1559"/>
                <a:gd name="T107" fmla="*/ 1786 h 2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559" h="2410">
                  <a:moveTo>
                    <a:pt x="0" y="1815"/>
                  </a:moveTo>
                  <a:lnTo>
                    <a:pt x="0" y="1928"/>
                  </a:lnTo>
                  <a:lnTo>
                    <a:pt x="28" y="2042"/>
                  </a:lnTo>
                  <a:lnTo>
                    <a:pt x="85" y="2070"/>
                  </a:lnTo>
                  <a:lnTo>
                    <a:pt x="113" y="2183"/>
                  </a:lnTo>
                  <a:lnTo>
                    <a:pt x="170" y="2240"/>
                  </a:lnTo>
                  <a:lnTo>
                    <a:pt x="198" y="2297"/>
                  </a:lnTo>
                  <a:lnTo>
                    <a:pt x="312" y="2353"/>
                  </a:lnTo>
                  <a:lnTo>
                    <a:pt x="482" y="2410"/>
                  </a:lnTo>
                  <a:lnTo>
                    <a:pt x="538" y="2410"/>
                  </a:lnTo>
                  <a:lnTo>
                    <a:pt x="567" y="2382"/>
                  </a:lnTo>
                  <a:lnTo>
                    <a:pt x="624" y="2353"/>
                  </a:lnTo>
                  <a:lnTo>
                    <a:pt x="652" y="2325"/>
                  </a:lnTo>
                  <a:lnTo>
                    <a:pt x="680" y="2325"/>
                  </a:lnTo>
                  <a:lnTo>
                    <a:pt x="680" y="2297"/>
                  </a:lnTo>
                  <a:lnTo>
                    <a:pt x="709" y="2268"/>
                  </a:lnTo>
                  <a:lnTo>
                    <a:pt x="850" y="2240"/>
                  </a:lnTo>
                  <a:lnTo>
                    <a:pt x="907" y="2212"/>
                  </a:lnTo>
                  <a:lnTo>
                    <a:pt x="935" y="2212"/>
                  </a:lnTo>
                  <a:lnTo>
                    <a:pt x="992" y="2183"/>
                  </a:lnTo>
                  <a:lnTo>
                    <a:pt x="935" y="2127"/>
                  </a:lnTo>
                  <a:lnTo>
                    <a:pt x="879" y="2042"/>
                  </a:lnTo>
                  <a:lnTo>
                    <a:pt x="935" y="2013"/>
                  </a:lnTo>
                  <a:lnTo>
                    <a:pt x="964" y="2013"/>
                  </a:lnTo>
                  <a:lnTo>
                    <a:pt x="1049" y="1900"/>
                  </a:lnTo>
                  <a:lnTo>
                    <a:pt x="1162" y="1900"/>
                  </a:lnTo>
                  <a:lnTo>
                    <a:pt x="1162" y="1871"/>
                  </a:lnTo>
                  <a:lnTo>
                    <a:pt x="1191" y="1843"/>
                  </a:lnTo>
                  <a:lnTo>
                    <a:pt x="1247" y="1843"/>
                  </a:lnTo>
                  <a:lnTo>
                    <a:pt x="1247" y="1815"/>
                  </a:lnTo>
                  <a:lnTo>
                    <a:pt x="1304" y="1786"/>
                  </a:lnTo>
                  <a:lnTo>
                    <a:pt x="1332" y="1815"/>
                  </a:lnTo>
                  <a:lnTo>
                    <a:pt x="1332" y="1758"/>
                  </a:lnTo>
                  <a:lnTo>
                    <a:pt x="1361" y="1758"/>
                  </a:lnTo>
                  <a:lnTo>
                    <a:pt x="1389" y="1701"/>
                  </a:lnTo>
                  <a:lnTo>
                    <a:pt x="1446" y="1673"/>
                  </a:lnTo>
                  <a:lnTo>
                    <a:pt x="1502" y="1616"/>
                  </a:lnTo>
                  <a:lnTo>
                    <a:pt x="1446" y="1560"/>
                  </a:lnTo>
                  <a:lnTo>
                    <a:pt x="1361" y="1503"/>
                  </a:lnTo>
                  <a:lnTo>
                    <a:pt x="1531" y="1418"/>
                  </a:lnTo>
                  <a:lnTo>
                    <a:pt x="1531" y="1361"/>
                  </a:lnTo>
                  <a:lnTo>
                    <a:pt x="1474" y="1304"/>
                  </a:lnTo>
                  <a:lnTo>
                    <a:pt x="1474" y="1276"/>
                  </a:lnTo>
                  <a:lnTo>
                    <a:pt x="1502" y="1248"/>
                  </a:lnTo>
                  <a:lnTo>
                    <a:pt x="1502" y="1163"/>
                  </a:lnTo>
                  <a:lnTo>
                    <a:pt x="1559" y="1078"/>
                  </a:lnTo>
                  <a:lnTo>
                    <a:pt x="1474" y="964"/>
                  </a:lnTo>
                  <a:lnTo>
                    <a:pt x="1361" y="964"/>
                  </a:lnTo>
                  <a:lnTo>
                    <a:pt x="1361" y="908"/>
                  </a:lnTo>
                  <a:lnTo>
                    <a:pt x="1304" y="851"/>
                  </a:lnTo>
                  <a:lnTo>
                    <a:pt x="1304" y="738"/>
                  </a:lnTo>
                  <a:lnTo>
                    <a:pt x="1417" y="596"/>
                  </a:lnTo>
                  <a:lnTo>
                    <a:pt x="1474" y="539"/>
                  </a:lnTo>
                  <a:lnTo>
                    <a:pt x="1474" y="426"/>
                  </a:lnTo>
                  <a:lnTo>
                    <a:pt x="1361" y="341"/>
                  </a:lnTo>
                  <a:lnTo>
                    <a:pt x="1389" y="312"/>
                  </a:lnTo>
                  <a:lnTo>
                    <a:pt x="1361" y="256"/>
                  </a:lnTo>
                  <a:lnTo>
                    <a:pt x="1304" y="256"/>
                  </a:lnTo>
                  <a:lnTo>
                    <a:pt x="1332" y="199"/>
                  </a:lnTo>
                  <a:lnTo>
                    <a:pt x="1389" y="171"/>
                  </a:lnTo>
                  <a:lnTo>
                    <a:pt x="1361" y="57"/>
                  </a:lnTo>
                  <a:lnTo>
                    <a:pt x="1417" y="29"/>
                  </a:lnTo>
                  <a:lnTo>
                    <a:pt x="1361" y="0"/>
                  </a:lnTo>
                  <a:lnTo>
                    <a:pt x="1276" y="29"/>
                  </a:lnTo>
                  <a:lnTo>
                    <a:pt x="1247" y="85"/>
                  </a:lnTo>
                  <a:lnTo>
                    <a:pt x="1191" y="85"/>
                  </a:lnTo>
                  <a:lnTo>
                    <a:pt x="1162" y="114"/>
                  </a:lnTo>
                  <a:lnTo>
                    <a:pt x="1105" y="114"/>
                  </a:lnTo>
                  <a:lnTo>
                    <a:pt x="1077" y="142"/>
                  </a:lnTo>
                  <a:lnTo>
                    <a:pt x="1020" y="171"/>
                  </a:lnTo>
                  <a:lnTo>
                    <a:pt x="964" y="284"/>
                  </a:lnTo>
                  <a:lnTo>
                    <a:pt x="907" y="284"/>
                  </a:lnTo>
                  <a:lnTo>
                    <a:pt x="879" y="256"/>
                  </a:lnTo>
                  <a:lnTo>
                    <a:pt x="794" y="341"/>
                  </a:lnTo>
                  <a:lnTo>
                    <a:pt x="822" y="369"/>
                  </a:lnTo>
                  <a:lnTo>
                    <a:pt x="765" y="482"/>
                  </a:lnTo>
                  <a:lnTo>
                    <a:pt x="737" y="426"/>
                  </a:lnTo>
                  <a:lnTo>
                    <a:pt x="652" y="454"/>
                  </a:lnTo>
                  <a:lnTo>
                    <a:pt x="567" y="539"/>
                  </a:lnTo>
                  <a:lnTo>
                    <a:pt x="538" y="567"/>
                  </a:lnTo>
                  <a:lnTo>
                    <a:pt x="510" y="652"/>
                  </a:lnTo>
                  <a:lnTo>
                    <a:pt x="453" y="652"/>
                  </a:lnTo>
                  <a:lnTo>
                    <a:pt x="482" y="709"/>
                  </a:lnTo>
                  <a:lnTo>
                    <a:pt x="538" y="709"/>
                  </a:lnTo>
                  <a:lnTo>
                    <a:pt x="567" y="738"/>
                  </a:lnTo>
                  <a:lnTo>
                    <a:pt x="538" y="794"/>
                  </a:lnTo>
                  <a:lnTo>
                    <a:pt x="567" y="823"/>
                  </a:lnTo>
                  <a:lnTo>
                    <a:pt x="538" y="851"/>
                  </a:lnTo>
                  <a:lnTo>
                    <a:pt x="510" y="823"/>
                  </a:lnTo>
                  <a:lnTo>
                    <a:pt x="482" y="851"/>
                  </a:lnTo>
                  <a:lnTo>
                    <a:pt x="482" y="879"/>
                  </a:lnTo>
                  <a:lnTo>
                    <a:pt x="482" y="936"/>
                  </a:lnTo>
                  <a:lnTo>
                    <a:pt x="425" y="879"/>
                  </a:lnTo>
                  <a:lnTo>
                    <a:pt x="397" y="936"/>
                  </a:lnTo>
                  <a:lnTo>
                    <a:pt x="453" y="993"/>
                  </a:lnTo>
                  <a:lnTo>
                    <a:pt x="453" y="1049"/>
                  </a:lnTo>
                  <a:lnTo>
                    <a:pt x="425" y="1106"/>
                  </a:lnTo>
                  <a:lnTo>
                    <a:pt x="368" y="1106"/>
                  </a:lnTo>
                  <a:lnTo>
                    <a:pt x="340" y="1163"/>
                  </a:lnTo>
                  <a:lnTo>
                    <a:pt x="340" y="1219"/>
                  </a:lnTo>
                  <a:lnTo>
                    <a:pt x="312" y="1219"/>
                  </a:lnTo>
                  <a:lnTo>
                    <a:pt x="227" y="1304"/>
                  </a:lnTo>
                  <a:lnTo>
                    <a:pt x="142" y="1418"/>
                  </a:lnTo>
                  <a:lnTo>
                    <a:pt x="85" y="1446"/>
                  </a:lnTo>
                  <a:lnTo>
                    <a:pt x="28" y="1588"/>
                  </a:lnTo>
                  <a:lnTo>
                    <a:pt x="57" y="1645"/>
                  </a:lnTo>
                  <a:lnTo>
                    <a:pt x="0" y="1701"/>
                  </a:lnTo>
                  <a:lnTo>
                    <a:pt x="28" y="1786"/>
                  </a:lnTo>
                  <a:lnTo>
                    <a:pt x="0" y="1815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4389" name="Group 53">
            <a:extLst>
              <a:ext uri="{FF2B5EF4-FFF2-40B4-BE49-F238E27FC236}">
                <a16:creationId xmlns:a16="http://schemas.microsoft.com/office/drawing/2014/main" id="{4AD72C8B-FB43-4450-BAD8-471395BD88B3}"/>
              </a:ext>
            </a:extLst>
          </p:cNvPr>
          <p:cNvGrpSpPr>
            <a:grpSpLocks/>
          </p:cNvGrpSpPr>
          <p:nvPr/>
        </p:nvGrpSpPr>
        <p:grpSpPr bwMode="auto">
          <a:xfrm>
            <a:off x="4913313" y="300038"/>
            <a:ext cx="3827462" cy="6300787"/>
            <a:chOff x="3095" y="189"/>
            <a:chExt cx="2411" cy="3969"/>
          </a:xfrm>
        </p:grpSpPr>
        <p:sp>
          <p:nvSpPr>
            <p:cNvPr id="14349" name="Freeform 13">
              <a:extLst>
                <a:ext uri="{FF2B5EF4-FFF2-40B4-BE49-F238E27FC236}">
                  <a16:creationId xmlns:a16="http://schemas.microsoft.com/office/drawing/2014/main" id="{23934284-EE6F-4273-8836-3CFDBCCB6C2E}"/>
                </a:ext>
              </a:extLst>
            </p:cNvPr>
            <p:cNvSpPr>
              <a:spLocks/>
            </p:cNvSpPr>
            <p:nvPr/>
          </p:nvSpPr>
          <p:spPr bwMode="auto">
            <a:xfrm>
              <a:off x="3975" y="3563"/>
              <a:ext cx="851" cy="595"/>
            </a:xfrm>
            <a:custGeom>
              <a:avLst/>
              <a:gdLst>
                <a:gd name="T0" fmla="*/ 284 w 851"/>
                <a:gd name="T1" fmla="*/ 595 h 595"/>
                <a:gd name="T2" fmla="*/ 255 w 851"/>
                <a:gd name="T3" fmla="*/ 567 h 595"/>
                <a:gd name="T4" fmla="*/ 255 w 851"/>
                <a:gd name="T5" fmla="*/ 538 h 595"/>
                <a:gd name="T6" fmla="*/ 227 w 851"/>
                <a:gd name="T7" fmla="*/ 538 h 595"/>
                <a:gd name="T8" fmla="*/ 170 w 851"/>
                <a:gd name="T9" fmla="*/ 482 h 595"/>
                <a:gd name="T10" fmla="*/ 114 w 851"/>
                <a:gd name="T11" fmla="*/ 453 h 595"/>
                <a:gd name="T12" fmla="*/ 114 w 851"/>
                <a:gd name="T13" fmla="*/ 425 h 595"/>
                <a:gd name="T14" fmla="*/ 57 w 851"/>
                <a:gd name="T15" fmla="*/ 397 h 595"/>
                <a:gd name="T16" fmla="*/ 29 w 851"/>
                <a:gd name="T17" fmla="*/ 340 h 595"/>
                <a:gd name="T18" fmla="*/ 0 w 851"/>
                <a:gd name="T19" fmla="*/ 340 h 595"/>
                <a:gd name="T20" fmla="*/ 0 w 851"/>
                <a:gd name="T21" fmla="*/ 283 h 595"/>
                <a:gd name="T22" fmla="*/ 57 w 851"/>
                <a:gd name="T23" fmla="*/ 226 h 595"/>
                <a:gd name="T24" fmla="*/ 142 w 851"/>
                <a:gd name="T25" fmla="*/ 255 h 595"/>
                <a:gd name="T26" fmla="*/ 170 w 851"/>
                <a:gd name="T27" fmla="*/ 226 h 595"/>
                <a:gd name="T28" fmla="*/ 284 w 851"/>
                <a:gd name="T29" fmla="*/ 255 h 595"/>
                <a:gd name="T30" fmla="*/ 340 w 851"/>
                <a:gd name="T31" fmla="*/ 198 h 595"/>
                <a:gd name="T32" fmla="*/ 426 w 851"/>
                <a:gd name="T33" fmla="*/ 198 h 595"/>
                <a:gd name="T34" fmla="*/ 454 w 851"/>
                <a:gd name="T35" fmla="*/ 170 h 595"/>
                <a:gd name="T36" fmla="*/ 511 w 851"/>
                <a:gd name="T37" fmla="*/ 170 h 595"/>
                <a:gd name="T38" fmla="*/ 567 w 851"/>
                <a:gd name="T39" fmla="*/ 113 h 595"/>
                <a:gd name="T40" fmla="*/ 652 w 851"/>
                <a:gd name="T41" fmla="*/ 0 h 595"/>
                <a:gd name="T42" fmla="*/ 681 w 851"/>
                <a:gd name="T43" fmla="*/ 0 h 595"/>
                <a:gd name="T44" fmla="*/ 709 w 851"/>
                <a:gd name="T45" fmla="*/ 113 h 595"/>
                <a:gd name="T46" fmla="*/ 737 w 851"/>
                <a:gd name="T47" fmla="*/ 141 h 595"/>
                <a:gd name="T48" fmla="*/ 737 w 851"/>
                <a:gd name="T49" fmla="*/ 170 h 595"/>
                <a:gd name="T50" fmla="*/ 794 w 851"/>
                <a:gd name="T51" fmla="*/ 170 h 595"/>
                <a:gd name="T52" fmla="*/ 851 w 851"/>
                <a:gd name="T53" fmla="*/ 255 h 595"/>
                <a:gd name="T54" fmla="*/ 822 w 851"/>
                <a:gd name="T55" fmla="*/ 283 h 595"/>
                <a:gd name="T56" fmla="*/ 539 w 851"/>
                <a:gd name="T57" fmla="*/ 368 h 595"/>
                <a:gd name="T58" fmla="*/ 511 w 851"/>
                <a:gd name="T59" fmla="*/ 453 h 595"/>
                <a:gd name="T60" fmla="*/ 454 w 851"/>
                <a:gd name="T61" fmla="*/ 453 h 595"/>
                <a:gd name="T62" fmla="*/ 284 w 851"/>
                <a:gd name="T63" fmla="*/ 538 h 595"/>
                <a:gd name="T64" fmla="*/ 284 w 851"/>
                <a:gd name="T65" fmla="*/ 59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51" h="595">
                  <a:moveTo>
                    <a:pt x="284" y="595"/>
                  </a:moveTo>
                  <a:lnTo>
                    <a:pt x="255" y="567"/>
                  </a:lnTo>
                  <a:lnTo>
                    <a:pt x="255" y="538"/>
                  </a:lnTo>
                  <a:lnTo>
                    <a:pt x="227" y="538"/>
                  </a:lnTo>
                  <a:lnTo>
                    <a:pt x="170" y="482"/>
                  </a:lnTo>
                  <a:lnTo>
                    <a:pt x="114" y="453"/>
                  </a:lnTo>
                  <a:lnTo>
                    <a:pt x="114" y="425"/>
                  </a:lnTo>
                  <a:lnTo>
                    <a:pt x="57" y="397"/>
                  </a:lnTo>
                  <a:lnTo>
                    <a:pt x="29" y="340"/>
                  </a:lnTo>
                  <a:lnTo>
                    <a:pt x="0" y="340"/>
                  </a:lnTo>
                  <a:lnTo>
                    <a:pt x="0" y="283"/>
                  </a:lnTo>
                  <a:lnTo>
                    <a:pt x="57" y="226"/>
                  </a:lnTo>
                  <a:lnTo>
                    <a:pt x="142" y="255"/>
                  </a:lnTo>
                  <a:lnTo>
                    <a:pt x="170" y="226"/>
                  </a:lnTo>
                  <a:lnTo>
                    <a:pt x="284" y="255"/>
                  </a:lnTo>
                  <a:lnTo>
                    <a:pt x="340" y="198"/>
                  </a:lnTo>
                  <a:lnTo>
                    <a:pt x="426" y="198"/>
                  </a:lnTo>
                  <a:lnTo>
                    <a:pt x="454" y="170"/>
                  </a:lnTo>
                  <a:lnTo>
                    <a:pt x="511" y="170"/>
                  </a:lnTo>
                  <a:lnTo>
                    <a:pt x="567" y="113"/>
                  </a:lnTo>
                  <a:lnTo>
                    <a:pt x="652" y="0"/>
                  </a:lnTo>
                  <a:lnTo>
                    <a:pt x="681" y="0"/>
                  </a:lnTo>
                  <a:lnTo>
                    <a:pt x="709" y="113"/>
                  </a:lnTo>
                  <a:lnTo>
                    <a:pt x="737" y="141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851" y="255"/>
                  </a:lnTo>
                  <a:lnTo>
                    <a:pt x="822" y="283"/>
                  </a:lnTo>
                  <a:lnTo>
                    <a:pt x="539" y="368"/>
                  </a:lnTo>
                  <a:lnTo>
                    <a:pt x="511" y="453"/>
                  </a:lnTo>
                  <a:lnTo>
                    <a:pt x="454" y="453"/>
                  </a:lnTo>
                  <a:lnTo>
                    <a:pt x="284" y="538"/>
                  </a:lnTo>
                  <a:lnTo>
                    <a:pt x="284" y="595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6" name="Freeform 30">
              <a:extLst>
                <a:ext uri="{FF2B5EF4-FFF2-40B4-BE49-F238E27FC236}">
                  <a16:creationId xmlns:a16="http://schemas.microsoft.com/office/drawing/2014/main" id="{25B80889-10C8-4D58-935D-7BFEB3B89448}"/>
                </a:ext>
              </a:extLst>
            </p:cNvPr>
            <p:cNvSpPr>
              <a:spLocks/>
            </p:cNvSpPr>
            <p:nvPr/>
          </p:nvSpPr>
          <p:spPr bwMode="auto">
            <a:xfrm>
              <a:off x="3095" y="189"/>
              <a:ext cx="1532" cy="3657"/>
            </a:xfrm>
            <a:custGeom>
              <a:avLst/>
              <a:gdLst>
                <a:gd name="T0" fmla="*/ 29 w 1532"/>
                <a:gd name="T1" fmla="*/ 1641 h 3657"/>
                <a:gd name="T2" fmla="*/ 0 w 1532"/>
                <a:gd name="T3" fmla="*/ 1727 h 3657"/>
                <a:gd name="T4" fmla="*/ 141 w 1532"/>
                <a:gd name="T5" fmla="*/ 1842 h 3657"/>
                <a:gd name="T6" fmla="*/ 226 w 1532"/>
                <a:gd name="T7" fmla="*/ 2013 h 3657"/>
                <a:gd name="T8" fmla="*/ 283 w 1532"/>
                <a:gd name="T9" fmla="*/ 2099 h 3657"/>
                <a:gd name="T10" fmla="*/ 454 w 1532"/>
                <a:gd name="T11" fmla="*/ 2126 h 3657"/>
                <a:gd name="T12" fmla="*/ 538 w 1532"/>
                <a:gd name="T13" fmla="*/ 2183 h 3657"/>
                <a:gd name="T14" fmla="*/ 511 w 1532"/>
                <a:gd name="T15" fmla="*/ 2237 h 3657"/>
                <a:gd name="T16" fmla="*/ 453 w 1532"/>
                <a:gd name="T17" fmla="*/ 2349 h 3657"/>
                <a:gd name="T18" fmla="*/ 481 w 1532"/>
                <a:gd name="T19" fmla="*/ 2381 h 3657"/>
                <a:gd name="T20" fmla="*/ 511 w 1532"/>
                <a:gd name="T21" fmla="*/ 2439 h 3657"/>
                <a:gd name="T22" fmla="*/ 568 w 1532"/>
                <a:gd name="T23" fmla="*/ 2352 h 3657"/>
                <a:gd name="T24" fmla="*/ 681 w 1532"/>
                <a:gd name="T25" fmla="*/ 2519 h 3657"/>
                <a:gd name="T26" fmla="*/ 625 w 1532"/>
                <a:gd name="T27" fmla="*/ 2609 h 3657"/>
                <a:gd name="T28" fmla="*/ 427 w 1532"/>
                <a:gd name="T29" fmla="*/ 2691 h 3657"/>
                <a:gd name="T30" fmla="*/ 454 w 1532"/>
                <a:gd name="T31" fmla="*/ 2889 h 3657"/>
                <a:gd name="T32" fmla="*/ 538 w 1532"/>
                <a:gd name="T33" fmla="*/ 3060 h 3657"/>
                <a:gd name="T34" fmla="*/ 484 w 1532"/>
                <a:gd name="T35" fmla="*/ 3201 h 3657"/>
                <a:gd name="T36" fmla="*/ 456 w 1532"/>
                <a:gd name="T37" fmla="*/ 3315 h 3657"/>
                <a:gd name="T38" fmla="*/ 513 w 1532"/>
                <a:gd name="T39" fmla="*/ 3402 h 3657"/>
                <a:gd name="T40" fmla="*/ 565 w 1532"/>
                <a:gd name="T41" fmla="*/ 3372 h 3657"/>
                <a:gd name="T42" fmla="*/ 568 w 1532"/>
                <a:gd name="T43" fmla="*/ 3429 h 3657"/>
                <a:gd name="T44" fmla="*/ 681 w 1532"/>
                <a:gd name="T45" fmla="*/ 3428 h 3657"/>
                <a:gd name="T46" fmla="*/ 768 w 1532"/>
                <a:gd name="T47" fmla="*/ 3485 h 3657"/>
                <a:gd name="T48" fmla="*/ 793 w 1532"/>
                <a:gd name="T49" fmla="*/ 3573 h 3657"/>
                <a:gd name="T50" fmla="*/ 852 w 1532"/>
                <a:gd name="T51" fmla="*/ 3599 h 3657"/>
                <a:gd name="T52" fmla="*/ 879 w 1532"/>
                <a:gd name="T53" fmla="*/ 3657 h 3657"/>
                <a:gd name="T54" fmla="*/ 1023 w 1532"/>
                <a:gd name="T55" fmla="*/ 3627 h 3657"/>
                <a:gd name="T56" fmla="*/ 1165 w 1532"/>
                <a:gd name="T57" fmla="*/ 3629 h 3657"/>
                <a:gd name="T58" fmla="*/ 1305 w 1532"/>
                <a:gd name="T59" fmla="*/ 3572 h 3657"/>
                <a:gd name="T60" fmla="*/ 1392 w 1532"/>
                <a:gd name="T61" fmla="*/ 3543 h 3657"/>
                <a:gd name="T62" fmla="*/ 1532 w 1532"/>
                <a:gd name="T63" fmla="*/ 3374 h 3657"/>
                <a:gd name="T64" fmla="*/ 1532 w 1532"/>
                <a:gd name="T65" fmla="*/ 3118 h 3657"/>
                <a:gd name="T66" fmla="*/ 1447 w 1532"/>
                <a:gd name="T67" fmla="*/ 2892 h 3657"/>
                <a:gd name="T68" fmla="*/ 1362 w 1532"/>
                <a:gd name="T69" fmla="*/ 2750 h 3657"/>
                <a:gd name="T70" fmla="*/ 1306 w 1532"/>
                <a:gd name="T71" fmla="*/ 2466 h 3657"/>
                <a:gd name="T72" fmla="*/ 1306 w 1532"/>
                <a:gd name="T73" fmla="*/ 2126 h 3657"/>
                <a:gd name="T74" fmla="*/ 1249 w 1532"/>
                <a:gd name="T75" fmla="*/ 1814 h 3657"/>
                <a:gd name="T76" fmla="*/ 1164 w 1532"/>
                <a:gd name="T77" fmla="*/ 1786 h 3657"/>
                <a:gd name="T78" fmla="*/ 937 w 1532"/>
                <a:gd name="T79" fmla="*/ 1758 h 3657"/>
                <a:gd name="T80" fmla="*/ 824 w 1532"/>
                <a:gd name="T81" fmla="*/ 1758 h 3657"/>
                <a:gd name="T82" fmla="*/ 739 w 1532"/>
                <a:gd name="T83" fmla="*/ 1673 h 3657"/>
                <a:gd name="T84" fmla="*/ 739 w 1532"/>
                <a:gd name="T85" fmla="*/ 1503 h 3657"/>
                <a:gd name="T86" fmla="*/ 767 w 1532"/>
                <a:gd name="T87" fmla="*/ 1276 h 3657"/>
                <a:gd name="T88" fmla="*/ 710 w 1532"/>
                <a:gd name="T89" fmla="*/ 1049 h 3657"/>
                <a:gd name="T90" fmla="*/ 795 w 1532"/>
                <a:gd name="T91" fmla="*/ 936 h 3657"/>
                <a:gd name="T92" fmla="*/ 824 w 1532"/>
                <a:gd name="T93" fmla="*/ 709 h 3657"/>
                <a:gd name="T94" fmla="*/ 767 w 1532"/>
                <a:gd name="T95" fmla="*/ 510 h 3657"/>
                <a:gd name="T96" fmla="*/ 682 w 1532"/>
                <a:gd name="T97" fmla="*/ 312 h 3657"/>
                <a:gd name="T98" fmla="*/ 682 w 1532"/>
                <a:gd name="T99" fmla="*/ 198 h 3657"/>
                <a:gd name="T100" fmla="*/ 654 w 1532"/>
                <a:gd name="T101" fmla="*/ 57 h 3657"/>
                <a:gd name="T102" fmla="*/ 483 w 1532"/>
                <a:gd name="T103" fmla="*/ 142 h 3657"/>
                <a:gd name="T104" fmla="*/ 455 w 1532"/>
                <a:gd name="T105" fmla="*/ 369 h 3657"/>
                <a:gd name="T106" fmla="*/ 313 w 1532"/>
                <a:gd name="T107" fmla="*/ 425 h 3657"/>
                <a:gd name="T108" fmla="*/ 342 w 1532"/>
                <a:gd name="T109" fmla="*/ 539 h 3657"/>
                <a:gd name="T110" fmla="*/ 257 w 1532"/>
                <a:gd name="T111" fmla="*/ 794 h 3657"/>
                <a:gd name="T112" fmla="*/ 313 w 1532"/>
                <a:gd name="T113" fmla="*/ 936 h 3657"/>
                <a:gd name="T114" fmla="*/ 172 w 1532"/>
                <a:gd name="T115" fmla="*/ 1049 h 3657"/>
                <a:gd name="T116" fmla="*/ 285 w 1532"/>
                <a:gd name="T117" fmla="*/ 1191 h 3657"/>
                <a:gd name="T118" fmla="*/ 313 w 1532"/>
                <a:gd name="T119" fmla="*/ 1332 h 3657"/>
                <a:gd name="T120" fmla="*/ 172 w 1532"/>
                <a:gd name="T121" fmla="*/ 1474 h 3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532" h="3657">
                  <a:moveTo>
                    <a:pt x="58" y="1531"/>
                  </a:moveTo>
                  <a:lnTo>
                    <a:pt x="29" y="1641"/>
                  </a:lnTo>
                  <a:lnTo>
                    <a:pt x="31" y="1671"/>
                  </a:lnTo>
                  <a:lnTo>
                    <a:pt x="0" y="1727"/>
                  </a:lnTo>
                  <a:lnTo>
                    <a:pt x="85" y="1814"/>
                  </a:lnTo>
                  <a:lnTo>
                    <a:pt x="141" y="1842"/>
                  </a:lnTo>
                  <a:lnTo>
                    <a:pt x="225" y="1928"/>
                  </a:lnTo>
                  <a:lnTo>
                    <a:pt x="226" y="2013"/>
                  </a:lnTo>
                  <a:lnTo>
                    <a:pt x="285" y="2039"/>
                  </a:lnTo>
                  <a:lnTo>
                    <a:pt x="283" y="2099"/>
                  </a:lnTo>
                  <a:lnTo>
                    <a:pt x="397" y="2072"/>
                  </a:lnTo>
                  <a:lnTo>
                    <a:pt x="454" y="2126"/>
                  </a:lnTo>
                  <a:lnTo>
                    <a:pt x="483" y="2126"/>
                  </a:lnTo>
                  <a:lnTo>
                    <a:pt x="538" y="2183"/>
                  </a:lnTo>
                  <a:lnTo>
                    <a:pt x="510" y="2211"/>
                  </a:lnTo>
                  <a:lnTo>
                    <a:pt x="511" y="2237"/>
                  </a:lnTo>
                  <a:lnTo>
                    <a:pt x="426" y="2295"/>
                  </a:lnTo>
                  <a:lnTo>
                    <a:pt x="453" y="2349"/>
                  </a:lnTo>
                  <a:lnTo>
                    <a:pt x="426" y="2382"/>
                  </a:lnTo>
                  <a:lnTo>
                    <a:pt x="481" y="2381"/>
                  </a:lnTo>
                  <a:lnTo>
                    <a:pt x="483" y="2436"/>
                  </a:lnTo>
                  <a:lnTo>
                    <a:pt x="511" y="2439"/>
                  </a:lnTo>
                  <a:lnTo>
                    <a:pt x="537" y="2381"/>
                  </a:lnTo>
                  <a:lnTo>
                    <a:pt x="568" y="2352"/>
                  </a:lnTo>
                  <a:lnTo>
                    <a:pt x="625" y="2382"/>
                  </a:lnTo>
                  <a:lnTo>
                    <a:pt x="681" y="2519"/>
                  </a:lnTo>
                  <a:lnTo>
                    <a:pt x="655" y="2607"/>
                  </a:lnTo>
                  <a:lnTo>
                    <a:pt x="625" y="2609"/>
                  </a:lnTo>
                  <a:lnTo>
                    <a:pt x="538" y="2691"/>
                  </a:lnTo>
                  <a:lnTo>
                    <a:pt x="427" y="2691"/>
                  </a:lnTo>
                  <a:lnTo>
                    <a:pt x="481" y="2835"/>
                  </a:lnTo>
                  <a:lnTo>
                    <a:pt x="454" y="2889"/>
                  </a:lnTo>
                  <a:lnTo>
                    <a:pt x="453" y="2976"/>
                  </a:lnTo>
                  <a:lnTo>
                    <a:pt x="538" y="3060"/>
                  </a:lnTo>
                  <a:lnTo>
                    <a:pt x="514" y="3173"/>
                  </a:lnTo>
                  <a:lnTo>
                    <a:pt x="484" y="3201"/>
                  </a:lnTo>
                  <a:lnTo>
                    <a:pt x="483" y="3255"/>
                  </a:lnTo>
                  <a:lnTo>
                    <a:pt x="456" y="3315"/>
                  </a:lnTo>
                  <a:lnTo>
                    <a:pt x="453" y="3345"/>
                  </a:lnTo>
                  <a:lnTo>
                    <a:pt x="513" y="3402"/>
                  </a:lnTo>
                  <a:lnTo>
                    <a:pt x="541" y="3401"/>
                  </a:lnTo>
                  <a:lnTo>
                    <a:pt x="565" y="3372"/>
                  </a:lnTo>
                  <a:lnTo>
                    <a:pt x="592" y="3375"/>
                  </a:lnTo>
                  <a:lnTo>
                    <a:pt x="568" y="3429"/>
                  </a:lnTo>
                  <a:lnTo>
                    <a:pt x="625" y="3399"/>
                  </a:lnTo>
                  <a:lnTo>
                    <a:pt x="681" y="3428"/>
                  </a:lnTo>
                  <a:lnTo>
                    <a:pt x="738" y="3486"/>
                  </a:lnTo>
                  <a:lnTo>
                    <a:pt x="768" y="3485"/>
                  </a:lnTo>
                  <a:lnTo>
                    <a:pt x="793" y="3539"/>
                  </a:lnTo>
                  <a:lnTo>
                    <a:pt x="793" y="3573"/>
                  </a:lnTo>
                  <a:lnTo>
                    <a:pt x="823" y="3600"/>
                  </a:lnTo>
                  <a:lnTo>
                    <a:pt x="852" y="3599"/>
                  </a:lnTo>
                  <a:lnTo>
                    <a:pt x="877" y="3624"/>
                  </a:lnTo>
                  <a:lnTo>
                    <a:pt x="879" y="3657"/>
                  </a:lnTo>
                  <a:lnTo>
                    <a:pt x="937" y="3600"/>
                  </a:lnTo>
                  <a:lnTo>
                    <a:pt x="1023" y="3627"/>
                  </a:lnTo>
                  <a:lnTo>
                    <a:pt x="1050" y="3600"/>
                  </a:lnTo>
                  <a:lnTo>
                    <a:pt x="1165" y="3629"/>
                  </a:lnTo>
                  <a:lnTo>
                    <a:pt x="1218" y="3573"/>
                  </a:lnTo>
                  <a:lnTo>
                    <a:pt x="1305" y="3572"/>
                  </a:lnTo>
                  <a:lnTo>
                    <a:pt x="1333" y="3545"/>
                  </a:lnTo>
                  <a:lnTo>
                    <a:pt x="1392" y="3543"/>
                  </a:lnTo>
                  <a:lnTo>
                    <a:pt x="1449" y="3485"/>
                  </a:lnTo>
                  <a:lnTo>
                    <a:pt x="1532" y="3374"/>
                  </a:lnTo>
                  <a:lnTo>
                    <a:pt x="1504" y="3260"/>
                  </a:lnTo>
                  <a:lnTo>
                    <a:pt x="1532" y="3118"/>
                  </a:lnTo>
                  <a:lnTo>
                    <a:pt x="1532" y="2977"/>
                  </a:lnTo>
                  <a:lnTo>
                    <a:pt x="1447" y="2892"/>
                  </a:lnTo>
                  <a:lnTo>
                    <a:pt x="1334" y="2863"/>
                  </a:lnTo>
                  <a:lnTo>
                    <a:pt x="1362" y="2750"/>
                  </a:lnTo>
                  <a:lnTo>
                    <a:pt x="1334" y="2523"/>
                  </a:lnTo>
                  <a:lnTo>
                    <a:pt x="1306" y="2466"/>
                  </a:lnTo>
                  <a:lnTo>
                    <a:pt x="1391" y="2353"/>
                  </a:lnTo>
                  <a:lnTo>
                    <a:pt x="1306" y="2126"/>
                  </a:lnTo>
                  <a:lnTo>
                    <a:pt x="1249" y="2013"/>
                  </a:lnTo>
                  <a:lnTo>
                    <a:pt x="1249" y="1814"/>
                  </a:lnTo>
                  <a:lnTo>
                    <a:pt x="1220" y="1758"/>
                  </a:lnTo>
                  <a:lnTo>
                    <a:pt x="1164" y="1786"/>
                  </a:lnTo>
                  <a:lnTo>
                    <a:pt x="1079" y="1701"/>
                  </a:lnTo>
                  <a:lnTo>
                    <a:pt x="937" y="1758"/>
                  </a:lnTo>
                  <a:lnTo>
                    <a:pt x="880" y="1814"/>
                  </a:lnTo>
                  <a:lnTo>
                    <a:pt x="824" y="1758"/>
                  </a:lnTo>
                  <a:lnTo>
                    <a:pt x="767" y="1758"/>
                  </a:lnTo>
                  <a:lnTo>
                    <a:pt x="739" y="1673"/>
                  </a:lnTo>
                  <a:lnTo>
                    <a:pt x="767" y="1616"/>
                  </a:lnTo>
                  <a:lnTo>
                    <a:pt x="739" y="1503"/>
                  </a:lnTo>
                  <a:lnTo>
                    <a:pt x="654" y="1446"/>
                  </a:lnTo>
                  <a:lnTo>
                    <a:pt x="767" y="1276"/>
                  </a:lnTo>
                  <a:lnTo>
                    <a:pt x="767" y="1106"/>
                  </a:lnTo>
                  <a:lnTo>
                    <a:pt x="710" y="1049"/>
                  </a:lnTo>
                  <a:lnTo>
                    <a:pt x="710" y="964"/>
                  </a:lnTo>
                  <a:lnTo>
                    <a:pt x="795" y="936"/>
                  </a:lnTo>
                  <a:lnTo>
                    <a:pt x="795" y="765"/>
                  </a:lnTo>
                  <a:lnTo>
                    <a:pt x="824" y="709"/>
                  </a:lnTo>
                  <a:lnTo>
                    <a:pt x="767" y="624"/>
                  </a:lnTo>
                  <a:lnTo>
                    <a:pt x="767" y="510"/>
                  </a:lnTo>
                  <a:lnTo>
                    <a:pt x="739" y="454"/>
                  </a:lnTo>
                  <a:lnTo>
                    <a:pt x="682" y="312"/>
                  </a:lnTo>
                  <a:lnTo>
                    <a:pt x="739" y="255"/>
                  </a:lnTo>
                  <a:lnTo>
                    <a:pt x="682" y="198"/>
                  </a:lnTo>
                  <a:lnTo>
                    <a:pt x="654" y="113"/>
                  </a:lnTo>
                  <a:lnTo>
                    <a:pt x="654" y="57"/>
                  </a:lnTo>
                  <a:lnTo>
                    <a:pt x="625" y="0"/>
                  </a:lnTo>
                  <a:lnTo>
                    <a:pt x="483" y="142"/>
                  </a:lnTo>
                  <a:lnTo>
                    <a:pt x="512" y="198"/>
                  </a:lnTo>
                  <a:lnTo>
                    <a:pt x="455" y="369"/>
                  </a:lnTo>
                  <a:lnTo>
                    <a:pt x="370" y="340"/>
                  </a:lnTo>
                  <a:lnTo>
                    <a:pt x="313" y="425"/>
                  </a:lnTo>
                  <a:lnTo>
                    <a:pt x="285" y="482"/>
                  </a:lnTo>
                  <a:lnTo>
                    <a:pt x="342" y="539"/>
                  </a:lnTo>
                  <a:lnTo>
                    <a:pt x="285" y="624"/>
                  </a:lnTo>
                  <a:lnTo>
                    <a:pt x="257" y="794"/>
                  </a:lnTo>
                  <a:lnTo>
                    <a:pt x="342" y="822"/>
                  </a:lnTo>
                  <a:lnTo>
                    <a:pt x="313" y="936"/>
                  </a:lnTo>
                  <a:lnTo>
                    <a:pt x="313" y="992"/>
                  </a:lnTo>
                  <a:lnTo>
                    <a:pt x="172" y="1049"/>
                  </a:lnTo>
                  <a:lnTo>
                    <a:pt x="200" y="1162"/>
                  </a:lnTo>
                  <a:lnTo>
                    <a:pt x="285" y="1191"/>
                  </a:lnTo>
                  <a:lnTo>
                    <a:pt x="228" y="1247"/>
                  </a:lnTo>
                  <a:lnTo>
                    <a:pt x="313" y="1332"/>
                  </a:lnTo>
                  <a:lnTo>
                    <a:pt x="228" y="1503"/>
                  </a:lnTo>
                  <a:lnTo>
                    <a:pt x="172" y="1474"/>
                  </a:lnTo>
                  <a:lnTo>
                    <a:pt x="58" y="1531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7" name="Freeform 31">
              <a:extLst>
                <a:ext uri="{FF2B5EF4-FFF2-40B4-BE49-F238E27FC236}">
                  <a16:creationId xmlns:a16="http://schemas.microsoft.com/office/drawing/2014/main" id="{4E0863FA-98D4-4800-B2BE-BA232C4D7A48}"/>
                </a:ext>
              </a:extLst>
            </p:cNvPr>
            <p:cNvSpPr>
              <a:spLocks/>
            </p:cNvSpPr>
            <p:nvPr/>
          </p:nvSpPr>
          <p:spPr bwMode="auto">
            <a:xfrm>
              <a:off x="4401" y="2542"/>
              <a:ext cx="1105" cy="1276"/>
            </a:xfrm>
            <a:custGeom>
              <a:avLst/>
              <a:gdLst>
                <a:gd name="T0" fmla="*/ 368 w 1105"/>
                <a:gd name="T1" fmla="*/ 1191 h 1276"/>
                <a:gd name="T2" fmla="*/ 311 w 1105"/>
                <a:gd name="T3" fmla="*/ 1162 h 1276"/>
                <a:gd name="T4" fmla="*/ 255 w 1105"/>
                <a:gd name="T5" fmla="*/ 1021 h 1276"/>
                <a:gd name="T6" fmla="*/ 198 w 1105"/>
                <a:gd name="T7" fmla="*/ 907 h 1276"/>
                <a:gd name="T8" fmla="*/ 226 w 1105"/>
                <a:gd name="T9" fmla="*/ 624 h 1276"/>
                <a:gd name="T10" fmla="*/ 28 w 1105"/>
                <a:gd name="T11" fmla="*/ 510 h 1276"/>
                <a:gd name="T12" fmla="*/ 28 w 1105"/>
                <a:gd name="T13" fmla="*/ 170 h 1276"/>
                <a:gd name="T14" fmla="*/ 85 w 1105"/>
                <a:gd name="T15" fmla="*/ 0 h 1276"/>
                <a:gd name="T16" fmla="*/ 198 w 1105"/>
                <a:gd name="T17" fmla="*/ 113 h 1276"/>
                <a:gd name="T18" fmla="*/ 340 w 1105"/>
                <a:gd name="T19" fmla="*/ 113 h 1276"/>
                <a:gd name="T20" fmla="*/ 481 w 1105"/>
                <a:gd name="T21" fmla="*/ 199 h 1276"/>
                <a:gd name="T22" fmla="*/ 567 w 1105"/>
                <a:gd name="T23" fmla="*/ 28 h 1276"/>
                <a:gd name="T24" fmla="*/ 567 w 1105"/>
                <a:gd name="T25" fmla="*/ 113 h 1276"/>
                <a:gd name="T26" fmla="*/ 623 w 1105"/>
                <a:gd name="T27" fmla="*/ 199 h 1276"/>
                <a:gd name="T28" fmla="*/ 680 w 1105"/>
                <a:gd name="T29" fmla="*/ 284 h 1276"/>
                <a:gd name="T30" fmla="*/ 765 w 1105"/>
                <a:gd name="T31" fmla="*/ 255 h 1276"/>
                <a:gd name="T32" fmla="*/ 765 w 1105"/>
                <a:gd name="T33" fmla="*/ 312 h 1276"/>
                <a:gd name="T34" fmla="*/ 822 w 1105"/>
                <a:gd name="T35" fmla="*/ 284 h 1276"/>
                <a:gd name="T36" fmla="*/ 935 w 1105"/>
                <a:gd name="T37" fmla="*/ 312 h 1276"/>
                <a:gd name="T38" fmla="*/ 992 w 1105"/>
                <a:gd name="T39" fmla="*/ 397 h 1276"/>
                <a:gd name="T40" fmla="*/ 1077 w 1105"/>
                <a:gd name="T41" fmla="*/ 369 h 1276"/>
                <a:gd name="T42" fmla="*/ 1105 w 1105"/>
                <a:gd name="T43" fmla="*/ 482 h 1276"/>
                <a:gd name="T44" fmla="*/ 822 w 1105"/>
                <a:gd name="T45" fmla="*/ 510 h 1276"/>
                <a:gd name="T46" fmla="*/ 680 w 1105"/>
                <a:gd name="T47" fmla="*/ 765 h 1276"/>
                <a:gd name="T48" fmla="*/ 595 w 1105"/>
                <a:gd name="T49" fmla="*/ 879 h 1276"/>
                <a:gd name="T50" fmla="*/ 481 w 1105"/>
                <a:gd name="T51" fmla="*/ 1021 h 1276"/>
                <a:gd name="T52" fmla="*/ 538 w 1105"/>
                <a:gd name="T53" fmla="*/ 1162 h 1276"/>
                <a:gd name="T54" fmla="*/ 567 w 1105"/>
                <a:gd name="T55" fmla="*/ 1106 h 1276"/>
                <a:gd name="T56" fmla="*/ 510 w 1105"/>
                <a:gd name="T57" fmla="*/ 1021 h 1276"/>
                <a:gd name="T58" fmla="*/ 567 w 1105"/>
                <a:gd name="T59" fmla="*/ 964 h 1276"/>
                <a:gd name="T60" fmla="*/ 652 w 1105"/>
                <a:gd name="T61" fmla="*/ 1021 h 1276"/>
                <a:gd name="T62" fmla="*/ 567 w 1105"/>
                <a:gd name="T63" fmla="*/ 1191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105" h="1276">
                  <a:moveTo>
                    <a:pt x="425" y="1276"/>
                  </a:moveTo>
                  <a:lnTo>
                    <a:pt x="368" y="1191"/>
                  </a:lnTo>
                  <a:lnTo>
                    <a:pt x="311" y="1191"/>
                  </a:lnTo>
                  <a:lnTo>
                    <a:pt x="311" y="1162"/>
                  </a:lnTo>
                  <a:lnTo>
                    <a:pt x="283" y="1134"/>
                  </a:lnTo>
                  <a:lnTo>
                    <a:pt x="255" y="1021"/>
                  </a:lnTo>
                  <a:lnTo>
                    <a:pt x="226" y="1021"/>
                  </a:lnTo>
                  <a:lnTo>
                    <a:pt x="198" y="907"/>
                  </a:lnTo>
                  <a:lnTo>
                    <a:pt x="226" y="765"/>
                  </a:lnTo>
                  <a:lnTo>
                    <a:pt x="226" y="624"/>
                  </a:lnTo>
                  <a:lnTo>
                    <a:pt x="141" y="539"/>
                  </a:lnTo>
                  <a:lnTo>
                    <a:pt x="28" y="510"/>
                  </a:lnTo>
                  <a:lnTo>
                    <a:pt x="56" y="397"/>
                  </a:lnTo>
                  <a:lnTo>
                    <a:pt x="28" y="170"/>
                  </a:lnTo>
                  <a:lnTo>
                    <a:pt x="0" y="113"/>
                  </a:lnTo>
                  <a:lnTo>
                    <a:pt x="85" y="0"/>
                  </a:lnTo>
                  <a:lnTo>
                    <a:pt x="170" y="57"/>
                  </a:lnTo>
                  <a:lnTo>
                    <a:pt x="198" y="113"/>
                  </a:lnTo>
                  <a:lnTo>
                    <a:pt x="226" y="142"/>
                  </a:lnTo>
                  <a:lnTo>
                    <a:pt x="340" y="113"/>
                  </a:lnTo>
                  <a:lnTo>
                    <a:pt x="425" y="142"/>
                  </a:lnTo>
                  <a:lnTo>
                    <a:pt x="481" y="199"/>
                  </a:lnTo>
                  <a:lnTo>
                    <a:pt x="538" y="85"/>
                  </a:lnTo>
                  <a:lnTo>
                    <a:pt x="567" y="28"/>
                  </a:lnTo>
                  <a:lnTo>
                    <a:pt x="595" y="28"/>
                  </a:lnTo>
                  <a:lnTo>
                    <a:pt x="567" y="113"/>
                  </a:lnTo>
                  <a:lnTo>
                    <a:pt x="623" y="142"/>
                  </a:lnTo>
                  <a:lnTo>
                    <a:pt x="623" y="199"/>
                  </a:lnTo>
                  <a:lnTo>
                    <a:pt x="652" y="227"/>
                  </a:lnTo>
                  <a:lnTo>
                    <a:pt x="680" y="284"/>
                  </a:lnTo>
                  <a:lnTo>
                    <a:pt x="737" y="284"/>
                  </a:lnTo>
                  <a:lnTo>
                    <a:pt x="765" y="255"/>
                  </a:lnTo>
                  <a:lnTo>
                    <a:pt x="793" y="284"/>
                  </a:lnTo>
                  <a:lnTo>
                    <a:pt x="765" y="312"/>
                  </a:lnTo>
                  <a:lnTo>
                    <a:pt x="793" y="312"/>
                  </a:lnTo>
                  <a:lnTo>
                    <a:pt x="822" y="284"/>
                  </a:lnTo>
                  <a:lnTo>
                    <a:pt x="878" y="340"/>
                  </a:lnTo>
                  <a:lnTo>
                    <a:pt x="935" y="312"/>
                  </a:lnTo>
                  <a:lnTo>
                    <a:pt x="963" y="397"/>
                  </a:lnTo>
                  <a:lnTo>
                    <a:pt x="992" y="397"/>
                  </a:lnTo>
                  <a:lnTo>
                    <a:pt x="1020" y="369"/>
                  </a:lnTo>
                  <a:lnTo>
                    <a:pt x="1077" y="369"/>
                  </a:lnTo>
                  <a:lnTo>
                    <a:pt x="1077" y="454"/>
                  </a:lnTo>
                  <a:lnTo>
                    <a:pt x="1105" y="482"/>
                  </a:lnTo>
                  <a:lnTo>
                    <a:pt x="963" y="482"/>
                  </a:lnTo>
                  <a:lnTo>
                    <a:pt x="822" y="510"/>
                  </a:lnTo>
                  <a:lnTo>
                    <a:pt x="737" y="567"/>
                  </a:lnTo>
                  <a:lnTo>
                    <a:pt x="680" y="765"/>
                  </a:lnTo>
                  <a:lnTo>
                    <a:pt x="567" y="851"/>
                  </a:lnTo>
                  <a:lnTo>
                    <a:pt x="595" y="879"/>
                  </a:lnTo>
                  <a:lnTo>
                    <a:pt x="510" y="936"/>
                  </a:lnTo>
                  <a:lnTo>
                    <a:pt x="481" y="1021"/>
                  </a:lnTo>
                  <a:lnTo>
                    <a:pt x="510" y="1134"/>
                  </a:lnTo>
                  <a:lnTo>
                    <a:pt x="538" y="1162"/>
                  </a:lnTo>
                  <a:lnTo>
                    <a:pt x="538" y="1134"/>
                  </a:lnTo>
                  <a:lnTo>
                    <a:pt x="567" y="1106"/>
                  </a:lnTo>
                  <a:lnTo>
                    <a:pt x="510" y="1077"/>
                  </a:lnTo>
                  <a:lnTo>
                    <a:pt x="510" y="1021"/>
                  </a:lnTo>
                  <a:lnTo>
                    <a:pt x="595" y="1021"/>
                  </a:lnTo>
                  <a:lnTo>
                    <a:pt x="567" y="964"/>
                  </a:lnTo>
                  <a:lnTo>
                    <a:pt x="595" y="964"/>
                  </a:lnTo>
                  <a:lnTo>
                    <a:pt x="652" y="1021"/>
                  </a:lnTo>
                  <a:lnTo>
                    <a:pt x="623" y="1106"/>
                  </a:lnTo>
                  <a:lnTo>
                    <a:pt x="567" y="1191"/>
                  </a:lnTo>
                  <a:lnTo>
                    <a:pt x="425" y="1276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4393" name="Group 57">
            <a:extLst>
              <a:ext uri="{FF2B5EF4-FFF2-40B4-BE49-F238E27FC236}">
                <a16:creationId xmlns:a16="http://schemas.microsoft.com/office/drawing/2014/main" id="{7B07285A-D5E2-472B-883A-EF1326DADBFA}"/>
              </a:ext>
            </a:extLst>
          </p:cNvPr>
          <p:cNvGrpSpPr>
            <a:grpSpLocks/>
          </p:cNvGrpSpPr>
          <p:nvPr/>
        </p:nvGrpSpPr>
        <p:grpSpPr bwMode="auto">
          <a:xfrm>
            <a:off x="730250" y="2009775"/>
            <a:ext cx="11520488" cy="7156450"/>
            <a:chOff x="460" y="1266"/>
            <a:chExt cx="7257" cy="4508"/>
          </a:xfrm>
        </p:grpSpPr>
        <p:sp>
          <p:nvSpPr>
            <p:cNvPr id="14344" name="Freeform 8">
              <a:extLst>
                <a:ext uri="{FF2B5EF4-FFF2-40B4-BE49-F238E27FC236}">
                  <a16:creationId xmlns:a16="http://schemas.microsoft.com/office/drawing/2014/main" id="{DA9B4617-5DFC-46D1-8B81-F73C60B22FE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9" y="4045"/>
              <a:ext cx="56" cy="1"/>
            </a:xfrm>
            <a:custGeom>
              <a:avLst/>
              <a:gdLst>
                <a:gd name="T0" fmla="*/ 56 w 56"/>
                <a:gd name="T1" fmla="*/ 0 h 1"/>
                <a:gd name="T2" fmla="*/ 0 w 56"/>
                <a:gd name="T3" fmla="*/ 0 h 1"/>
                <a:gd name="T4" fmla="*/ 56 w 56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6" h="1">
                  <a:moveTo>
                    <a:pt x="56" y="0"/>
                  </a:moveTo>
                  <a:lnTo>
                    <a:pt x="0" y="0"/>
                  </a:lnTo>
                  <a:lnTo>
                    <a:pt x="56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45" name="Freeform 9">
              <a:extLst>
                <a:ext uri="{FF2B5EF4-FFF2-40B4-BE49-F238E27FC236}">
                  <a16:creationId xmlns:a16="http://schemas.microsoft.com/office/drawing/2014/main" id="{5756D705-BB46-4479-A3CE-A4C656412540}"/>
                </a:ext>
              </a:extLst>
            </p:cNvPr>
            <p:cNvSpPr>
              <a:spLocks/>
            </p:cNvSpPr>
            <p:nvPr/>
          </p:nvSpPr>
          <p:spPr bwMode="auto">
            <a:xfrm>
              <a:off x="2727" y="1777"/>
              <a:ext cx="1050" cy="1984"/>
            </a:xfrm>
            <a:custGeom>
              <a:avLst/>
              <a:gdLst>
                <a:gd name="T0" fmla="*/ 142 w 1049"/>
                <a:gd name="T1" fmla="*/ 1786 h 1984"/>
                <a:gd name="T2" fmla="*/ 227 w 1049"/>
                <a:gd name="T3" fmla="*/ 1644 h 1984"/>
                <a:gd name="T4" fmla="*/ 170 w 1049"/>
                <a:gd name="T5" fmla="*/ 1530 h 1984"/>
                <a:gd name="T6" fmla="*/ 198 w 1049"/>
                <a:gd name="T7" fmla="*/ 1474 h 1984"/>
                <a:gd name="T8" fmla="*/ 255 w 1049"/>
                <a:gd name="T9" fmla="*/ 1304 h 1984"/>
                <a:gd name="T10" fmla="*/ 57 w 1049"/>
                <a:gd name="T11" fmla="*/ 1190 h 1984"/>
                <a:gd name="T12" fmla="*/ 0 w 1049"/>
                <a:gd name="T13" fmla="*/ 1077 h 1984"/>
                <a:gd name="T14" fmla="*/ 113 w 1049"/>
                <a:gd name="T15" fmla="*/ 822 h 1984"/>
                <a:gd name="T16" fmla="*/ 170 w 1049"/>
                <a:gd name="T17" fmla="*/ 652 h 1984"/>
                <a:gd name="T18" fmla="*/ 85 w 1049"/>
                <a:gd name="T19" fmla="*/ 538 h 1984"/>
                <a:gd name="T20" fmla="*/ 0 w 1049"/>
                <a:gd name="T21" fmla="*/ 482 h 1984"/>
                <a:gd name="T22" fmla="*/ 85 w 1049"/>
                <a:gd name="T23" fmla="*/ 397 h 1984"/>
                <a:gd name="T24" fmla="*/ 113 w 1049"/>
                <a:gd name="T25" fmla="*/ 255 h 1984"/>
                <a:gd name="T26" fmla="*/ 198 w 1049"/>
                <a:gd name="T27" fmla="*/ 141 h 1984"/>
                <a:gd name="T28" fmla="*/ 283 w 1049"/>
                <a:gd name="T29" fmla="*/ 28 h 1984"/>
                <a:gd name="T30" fmla="*/ 397 w 1049"/>
                <a:gd name="T31" fmla="*/ 56 h 1984"/>
                <a:gd name="T32" fmla="*/ 368 w 1049"/>
                <a:gd name="T33" fmla="*/ 141 h 1984"/>
                <a:gd name="T34" fmla="*/ 510 w 1049"/>
                <a:gd name="T35" fmla="*/ 255 h 1984"/>
                <a:gd name="T36" fmla="*/ 595 w 1049"/>
                <a:gd name="T37" fmla="*/ 340 h 1984"/>
                <a:gd name="T38" fmla="*/ 652 w 1049"/>
                <a:gd name="T39" fmla="*/ 453 h 1984"/>
                <a:gd name="T40" fmla="*/ 765 w 1049"/>
                <a:gd name="T41" fmla="*/ 482 h 1984"/>
                <a:gd name="T42" fmla="*/ 850 w 1049"/>
                <a:gd name="T43" fmla="*/ 538 h 1984"/>
                <a:gd name="T44" fmla="*/ 879 w 1049"/>
                <a:gd name="T45" fmla="*/ 623 h 1984"/>
                <a:gd name="T46" fmla="*/ 794 w 1049"/>
                <a:gd name="T47" fmla="*/ 708 h 1984"/>
                <a:gd name="T48" fmla="*/ 794 w 1049"/>
                <a:gd name="T49" fmla="*/ 793 h 1984"/>
                <a:gd name="T50" fmla="*/ 850 w 1049"/>
                <a:gd name="T51" fmla="*/ 850 h 1984"/>
                <a:gd name="T52" fmla="*/ 907 w 1049"/>
                <a:gd name="T53" fmla="*/ 793 h 1984"/>
                <a:gd name="T54" fmla="*/ 992 w 1049"/>
                <a:gd name="T55" fmla="*/ 793 h 1984"/>
                <a:gd name="T56" fmla="*/ 1021 w 1049"/>
                <a:gd name="T57" fmla="*/ 1020 h 1984"/>
                <a:gd name="T58" fmla="*/ 907 w 1049"/>
                <a:gd name="T59" fmla="*/ 1105 h 1984"/>
                <a:gd name="T60" fmla="*/ 850 w 1049"/>
                <a:gd name="T61" fmla="*/ 1247 h 1984"/>
                <a:gd name="T62" fmla="*/ 822 w 1049"/>
                <a:gd name="T63" fmla="*/ 1389 h 1984"/>
                <a:gd name="T64" fmla="*/ 879 w 1049"/>
                <a:gd name="T65" fmla="*/ 1587 h 1984"/>
                <a:gd name="T66" fmla="*/ 737 w 1049"/>
                <a:gd name="T67" fmla="*/ 1502 h 1984"/>
                <a:gd name="T68" fmla="*/ 709 w 1049"/>
                <a:gd name="T69" fmla="*/ 1587 h 1984"/>
                <a:gd name="T70" fmla="*/ 652 w 1049"/>
                <a:gd name="T71" fmla="*/ 1530 h 1984"/>
                <a:gd name="T72" fmla="*/ 567 w 1049"/>
                <a:gd name="T73" fmla="*/ 1701 h 1984"/>
                <a:gd name="T74" fmla="*/ 510 w 1049"/>
                <a:gd name="T75" fmla="*/ 1871 h 1984"/>
                <a:gd name="T76" fmla="*/ 454 w 1049"/>
                <a:gd name="T77" fmla="*/ 1956 h 1984"/>
                <a:gd name="T78" fmla="*/ 340 w 1049"/>
                <a:gd name="T79" fmla="*/ 1956 h 1984"/>
                <a:gd name="T80" fmla="*/ 340 w 1049"/>
                <a:gd name="T81" fmla="*/ 1871 h 1984"/>
                <a:gd name="T82" fmla="*/ 255 w 1049"/>
                <a:gd name="T83" fmla="*/ 1842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49" h="1984">
                  <a:moveTo>
                    <a:pt x="198" y="1842"/>
                  </a:moveTo>
                  <a:lnTo>
                    <a:pt x="142" y="1786"/>
                  </a:lnTo>
                  <a:lnTo>
                    <a:pt x="57" y="1729"/>
                  </a:lnTo>
                  <a:lnTo>
                    <a:pt x="227" y="1644"/>
                  </a:lnTo>
                  <a:lnTo>
                    <a:pt x="227" y="1587"/>
                  </a:lnTo>
                  <a:lnTo>
                    <a:pt x="170" y="1530"/>
                  </a:lnTo>
                  <a:lnTo>
                    <a:pt x="170" y="1502"/>
                  </a:lnTo>
                  <a:lnTo>
                    <a:pt x="198" y="1474"/>
                  </a:lnTo>
                  <a:lnTo>
                    <a:pt x="198" y="1389"/>
                  </a:lnTo>
                  <a:lnTo>
                    <a:pt x="255" y="1304"/>
                  </a:lnTo>
                  <a:lnTo>
                    <a:pt x="170" y="1190"/>
                  </a:lnTo>
                  <a:lnTo>
                    <a:pt x="57" y="1190"/>
                  </a:lnTo>
                  <a:lnTo>
                    <a:pt x="57" y="1134"/>
                  </a:lnTo>
                  <a:lnTo>
                    <a:pt x="0" y="1077"/>
                  </a:lnTo>
                  <a:lnTo>
                    <a:pt x="0" y="964"/>
                  </a:lnTo>
                  <a:lnTo>
                    <a:pt x="113" y="822"/>
                  </a:lnTo>
                  <a:lnTo>
                    <a:pt x="170" y="765"/>
                  </a:lnTo>
                  <a:lnTo>
                    <a:pt x="170" y="652"/>
                  </a:lnTo>
                  <a:lnTo>
                    <a:pt x="57" y="567"/>
                  </a:lnTo>
                  <a:lnTo>
                    <a:pt x="85" y="538"/>
                  </a:lnTo>
                  <a:lnTo>
                    <a:pt x="57" y="482"/>
                  </a:lnTo>
                  <a:lnTo>
                    <a:pt x="0" y="482"/>
                  </a:lnTo>
                  <a:lnTo>
                    <a:pt x="28" y="425"/>
                  </a:lnTo>
                  <a:lnTo>
                    <a:pt x="85" y="397"/>
                  </a:lnTo>
                  <a:lnTo>
                    <a:pt x="57" y="283"/>
                  </a:lnTo>
                  <a:lnTo>
                    <a:pt x="113" y="255"/>
                  </a:lnTo>
                  <a:lnTo>
                    <a:pt x="113" y="141"/>
                  </a:lnTo>
                  <a:lnTo>
                    <a:pt x="198" y="141"/>
                  </a:lnTo>
                  <a:lnTo>
                    <a:pt x="198" y="85"/>
                  </a:lnTo>
                  <a:lnTo>
                    <a:pt x="283" y="28"/>
                  </a:lnTo>
                  <a:lnTo>
                    <a:pt x="340" y="0"/>
                  </a:lnTo>
                  <a:lnTo>
                    <a:pt x="397" y="56"/>
                  </a:lnTo>
                  <a:lnTo>
                    <a:pt x="397" y="85"/>
                  </a:lnTo>
                  <a:lnTo>
                    <a:pt x="368" y="141"/>
                  </a:lnTo>
                  <a:lnTo>
                    <a:pt x="454" y="226"/>
                  </a:lnTo>
                  <a:lnTo>
                    <a:pt x="510" y="255"/>
                  </a:lnTo>
                  <a:lnTo>
                    <a:pt x="567" y="311"/>
                  </a:lnTo>
                  <a:lnTo>
                    <a:pt x="595" y="340"/>
                  </a:lnTo>
                  <a:lnTo>
                    <a:pt x="595" y="425"/>
                  </a:lnTo>
                  <a:lnTo>
                    <a:pt x="652" y="453"/>
                  </a:lnTo>
                  <a:lnTo>
                    <a:pt x="652" y="510"/>
                  </a:lnTo>
                  <a:lnTo>
                    <a:pt x="765" y="482"/>
                  </a:lnTo>
                  <a:lnTo>
                    <a:pt x="822" y="538"/>
                  </a:lnTo>
                  <a:lnTo>
                    <a:pt x="850" y="538"/>
                  </a:lnTo>
                  <a:lnTo>
                    <a:pt x="907" y="595"/>
                  </a:lnTo>
                  <a:lnTo>
                    <a:pt x="879" y="623"/>
                  </a:lnTo>
                  <a:lnTo>
                    <a:pt x="879" y="652"/>
                  </a:lnTo>
                  <a:lnTo>
                    <a:pt x="794" y="708"/>
                  </a:lnTo>
                  <a:lnTo>
                    <a:pt x="822" y="765"/>
                  </a:lnTo>
                  <a:lnTo>
                    <a:pt x="794" y="793"/>
                  </a:lnTo>
                  <a:lnTo>
                    <a:pt x="850" y="793"/>
                  </a:lnTo>
                  <a:lnTo>
                    <a:pt x="850" y="850"/>
                  </a:lnTo>
                  <a:lnTo>
                    <a:pt x="879" y="850"/>
                  </a:lnTo>
                  <a:lnTo>
                    <a:pt x="907" y="793"/>
                  </a:lnTo>
                  <a:lnTo>
                    <a:pt x="935" y="765"/>
                  </a:lnTo>
                  <a:lnTo>
                    <a:pt x="992" y="793"/>
                  </a:lnTo>
                  <a:lnTo>
                    <a:pt x="1049" y="935"/>
                  </a:lnTo>
                  <a:lnTo>
                    <a:pt x="1021" y="1020"/>
                  </a:lnTo>
                  <a:lnTo>
                    <a:pt x="992" y="1020"/>
                  </a:lnTo>
                  <a:lnTo>
                    <a:pt x="907" y="1105"/>
                  </a:lnTo>
                  <a:lnTo>
                    <a:pt x="794" y="1105"/>
                  </a:lnTo>
                  <a:lnTo>
                    <a:pt x="850" y="1247"/>
                  </a:lnTo>
                  <a:lnTo>
                    <a:pt x="822" y="1304"/>
                  </a:lnTo>
                  <a:lnTo>
                    <a:pt x="822" y="1389"/>
                  </a:lnTo>
                  <a:lnTo>
                    <a:pt x="907" y="1474"/>
                  </a:lnTo>
                  <a:lnTo>
                    <a:pt x="879" y="1587"/>
                  </a:lnTo>
                  <a:lnTo>
                    <a:pt x="794" y="1502"/>
                  </a:lnTo>
                  <a:lnTo>
                    <a:pt x="737" y="1502"/>
                  </a:lnTo>
                  <a:lnTo>
                    <a:pt x="765" y="1559"/>
                  </a:lnTo>
                  <a:lnTo>
                    <a:pt x="709" y="1587"/>
                  </a:lnTo>
                  <a:lnTo>
                    <a:pt x="709" y="1530"/>
                  </a:lnTo>
                  <a:lnTo>
                    <a:pt x="652" y="1530"/>
                  </a:lnTo>
                  <a:lnTo>
                    <a:pt x="624" y="1672"/>
                  </a:lnTo>
                  <a:lnTo>
                    <a:pt x="567" y="1701"/>
                  </a:lnTo>
                  <a:lnTo>
                    <a:pt x="567" y="1757"/>
                  </a:lnTo>
                  <a:lnTo>
                    <a:pt x="510" y="1871"/>
                  </a:lnTo>
                  <a:lnTo>
                    <a:pt x="454" y="1899"/>
                  </a:lnTo>
                  <a:lnTo>
                    <a:pt x="454" y="1956"/>
                  </a:lnTo>
                  <a:lnTo>
                    <a:pt x="425" y="1984"/>
                  </a:lnTo>
                  <a:lnTo>
                    <a:pt x="340" y="1956"/>
                  </a:lnTo>
                  <a:lnTo>
                    <a:pt x="340" y="1899"/>
                  </a:lnTo>
                  <a:lnTo>
                    <a:pt x="340" y="1871"/>
                  </a:lnTo>
                  <a:lnTo>
                    <a:pt x="283" y="1871"/>
                  </a:lnTo>
                  <a:lnTo>
                    <a:pt x="255" y="1842"/>
                  </a:lnTo>
                  <a:lnTo>
                    <a:pt x="198" y="1842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46" name="Freeform 10">
              <a:extLst>
                <a:ext uri="{FF2B5EF4-FFF2-40B4-BE49-F238E27FC236}">
                  <a16:creationId xmlns:a16="http://schemas.microsoft.com/office/drawing/2014/main" id="{1E7AA743-6902-4C36-AD9E-07D6E82AD640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3279"/>
              <a:ext cx="1049" cy="1503"/>
            </a:xfrm>
            <a:custGeom>
              <a:avLst/>
              <a:gdLst>
                <a:gd name="T0" fmla="*/ 85 w 1049"/>
                <a:gd name="T1" fmla="*/ 397 h 1503"/>
                <a:gd name="T2" fmla="*/ 0 w 1049"/>
                <a:gd name="T3" fmla="*/ 482 h 1503"/>
                <a:gd name="T4" fmla="*/ 0 w 1049"/>
                <a:gd name="T5" fmla="*/ 681 h 1503"/>
                <a:gd name="T6" fmla="*/ 141 w 1049"/>
                <a:gd name="T7" fmla="*/ 737 h 1503"/>
                <a:gd name="T8" fmla="*/ 198 w 1049"/>
                <a:gd name="T9" fmla="*/ 851 h 1503"/>
                <a:gd name="T10" fmla="*/ 141 w 1049"/>
                <a:gd name="T11" fmla="*/ 964 h 1503"/>
                <a:gd name="T12" fmla="*/ 255 w 1049"/>
                <a:gd name="T13" fmla="*/ 1106 h 1503"/>
                <a:gd name="T14" fmla="*/ 340 w 1049"/>
                <a:gd name="T15" fmla="*/ 1191 h 1503"/>
                <a:gd name="T16" fmla="*/ 397 w 1049"/>
                <a:gd name="T17" fmla="*/ 1333 h 1503"/>
                <a:gd name="T18" fmla="*/ 453 w 1049"/>
                <a:gd name="T19" fmla="*/ 1418 h 1503"/>
                <a:gd name="T20" fmla="*/ 510 w 1049"/>
                <a:gd name="T21" fmla="*/ 1361 h 1503"/>
                <a:gd name="T22" fmla="*/ 567 w 1049"/>
                <a:gd name="T23" fmla="*/ 1446 h 1503"/>
                <a:gd name="T24" fmla="*/ 652 w 1049"/>
                <a:gd name="T25" fmla="*/ 1418 h 1503"/>
                <a:gd name="T26" fmla="*/ 964 w 1049"/>
                <a:gd name="T27" fmla="*/ 1503 h 1503"/>
                <a:gd name="T28" fmla="*/ 992 w 1049"/>
                <a:gd name="T29" fmla="*/ 1446 h 1503"/>
                <a:gd name="T30" fmla="*/ 1049 w 1049"/>
                <a:gd name="T31" fmla="*/ 1389 h 1503"/>
                <a:gd name="T32" fmla="*/ 907 w 1049"/>
                <a:gd name="T33" fmla="*/ 1276 h 1503"/>
                <a:gd name="T34" fmla="*/ 964 w 1049"/>
                <a:gd name="T35" fmla="*/ 1248 h 1503"/>
                <a:gd name="T36" fmla="*/ 878 w 1049"/>
                <a:gd name="T37" fmla="*/ 1191 h 1503"/>
                <a:gd name="T38" fmla="*/ 878 w 1049"/>
                <a:gd name="T39" fmla="*/ 1134 h 1503"/>
                <a:gd name="T40" fmla="*/ 822 w 1049"/>
                <a:gd name="T41" fmla="*/ 1049 h 1503"/>
                <a:gd name="T42" fmla="*/ 737 w 1049"/>
                <a:gd name="T43" fmla="*/ 907 h 1503"/>
                <a:gd name="T44" fmla="*/ 680 w 1049"/>
                <a:gd name="T45" fmla="*/ 851 h 1503"/>
                <a:gd name="T46" fmla="*/ 680 w 1049"/>
                <a:gd name="T47" fmla="*/ 794 h 1503"/>
                <a:gd name="T48" fmla="*/ 623 w 1049"/>
                <a:gd name="T49" fmla="*/ 737 h 1503"/>
                <a:gd name="T50" fmla="*/ 652 w 1049"/>
                <a:gd name="T51" fmla="*/ 567 h 1503"/>
                <a:gd name="T52" fmla="*/ 737 w 1049"/>
                <a:gd name="T53" fmla="*/ 454 h 1503"/>
                <a:gd name="T54" fmla="*/ 765 w 1049"/>
                <a:gd name="T55" fmla="*/ 340 h 1503"/>
                <a:gd name="T56" fmla="*/ 765 w 1049"/>
                <a:gd name="T57" fmla="*/ 255 h 1503"/>
                <a:gd name="T58" fmla="*/ 793 w 1049"/>
                <a:gd name="T59" fmla="*/ 170 h 1503"/>
                <a:gd name="T60" fmla="*/ 822 w 1049"/>
                <a:gd name="T61" fmla="*/ 85 h 1503"/>
                <a:gd name="T62" fmla="*/ 680 w 1049"/>
                <a:gd name="T63" fmla="*/ 0 h 1503"/>
                <a:gd name="T64" fmla="*/ 652 w 1049"/>
                <a:gd name="T65" fmla="*/ 85 h 1503"/>
                <a:gd name="T66" fmla="*/ 595 w 1049"/>
                <a:gd name="T67" fmla="*/ 28 h 1503"/>
                <a:gd name="T68" fmla="*/ 510 w 1049"/>
                <a:gd name="T69" fmla="*/ 199 h 1503"/>
                <a:gd name="T70" fmla="*/ 453 w 1049"/>
                <a:gd name="T71" fmla="*/ 369 h 1503"/>
                <a:gd name="T72" fmla="*/ 397 w 1049"/>
                <a:gd name="T73" fmla="*/ 454 h 1503"/>
                <a:gd name="T74" fmla="*/ 283 w 1049"/>
                <a:gd name="T75" fmla="*/ 454 h 1503"/>
                <a:gd name="T76" fmla="*/ 226 w 1049"/>
                <a:gd name="T77" fmla="*/ 369 h 1503"/>
                <a:gd name="T78" fmla="*/ 141 w 1049"/>
                <a:gd name="T79" fmla="*/ 340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049" h="1503">
                  <a:moveTo>
                    <a:pt x="141" y="340"/>
                  </a:moveTo>
                  <a:lnTo>
                    <a:pt x="85" y="397"/>
                  </a:lnTo>
                  <a:lnTo>
                    <a:pt x="28" y="425"/>
                  </a:lnTo>
                  <a:lnTo>
                    <a:pt x="0" y="482"/>
                  </a:lnTo>
                  <a:lnTo>
                    <a:pt x="28" y="624"/>
                  </a:lnTo>
                  <a:lnTo>
                    <a:pt x="0" y="681"/>
                  </a:lnTo>
                  <a:lnTo>
                    <a:pt x="85" y="681"/>
                  </a:lnTo>
                  <a:lnTo>
                    <a:pt x="141" y="737"/>
                  </a:lnTo>
                  <a:lnTo>
                    <a:pt x="113" y="794"/>
                  </a:lnTo>
                  <a:lnTo>
                    <a:pt x="198" y="851"/>
                  </a:lnTo>
                  <a:lnTo>
                    <a:pt x="198" y="907"/>
                  </a:lnTo>
                  <a:lnTo>
                    <a:pt x="141" y="964"/>
                  </a:lnTo>
                  <a:lnTo>
                    <a:pt x="141" y="1077"/>
                  </a:lnTo>
                  <a:lnTo>
                    <a:pt x="255" y="1106"/>
                  </a:lnTo>
                  <a:lnTo>
                    <a:pt x="255" y="1162"/>
                  </a:lnTo>
                  <a:lnTo>
                    <a:pt x="340" y="1191"/>
                  </a:lnTo>
                  <a:lnTo>
                    <a:pt x="397" y="1248"/>
                  </a:lnTo>
                  <a:lnTo>
                    <a:pt x="397" y="1333"/>
                  </a:lnTo>
                  <a:lnTo>
                    <a:pt x="425" y="1333"/>
                  </a:lnTo>
                  <a:lnTo>
                    <a:pt x="453" y="1418"/>
                  </a:lnTo>
                  <a:lnTo>
                    <a:pt x="510" y="1418"/>
                  </a:lnTo>
                  <a:lnTo>
                    <a:pt x="510" y="1361"/>
                  </a:lnTo>
                  <a:lnTo>
                    <a:pt x="538" y="1389"/>
                  </a:lnTo>
                  <a:lnTo>
                    <a:pt x="567" y="1446"/>
                  </a:lnTo>
                  <a:lnTo>
                    <a:pt x="623" y="1446"/>
                  </a:lnTo>
                  <a:lnTo>
                    <a:pt x="652" y="1418"/>
                  </a:lnTo>
                  <a:lnTo>
                    <a:pt x="765" y="1418"/>
                  </a:lnTo>
                  <a:lnTo>
                    <a:pt x="964" y="1503"/>
                  </a:lnTo>
                  <a:lnTo>
                    <a:pt x="964" y="1474"/>
                  </a:lnTo>
                  <a:lnTo>
                    <a:pt x="992" y="1446"/>
                  </a:lnTo>
                  <a:lnTo>
                    <a:pt x="964" y="1389"/>
                  </a:lnTo>
                  <a:lnTo>
                    <a:pt x="1049" y="1389"/>
                  </a:lnTo>
                  <a:lnTo>
                    <a:pt x="992" y="1304"/>
                  </a:lnTo>
                  <a:lnTo>
                    <a:pt x="907" y="1276"/>
                  </a:lnTo>
                  <a:lnTo>
                    <a:pt x="907" y="1248"/>
                  </a:lnTo>
                  <a:lnTo>
                    <a:pt x="964" y="1248"/>
                  </a:lnTo>
                  <a:lnTo>
                    <a:pt x="964" y="1191"/>
                  </a:lnTo>
                  <a:lnTo>
                    <a:pt x="878" y="1191"/>
                  </a:lnTo>
                  <a:lnTo>
                    <a:pt x="907" y="1162"/>
                  </a:lnTo>
                  <a:lnTo>
                    <a:pt x="878" y="1134"/>
                  </a:lnTo>
                  <a:lnTo>
                    <a:pt x="850" y="1077"/>
                  </a:lnTo>
                  <a:lnTo>
                    <a:pt x="822" y="1049"/>
                  </a:lnTo>
                  <a:lnTo>
                    <a:pt x="822" y="992"/>
                  </a:lnTo>
                  <a:lnTo>
                    <a:pt x="737" y="907"/>
                  </a:lnTo>
                  <a:lnTo>
                    <a:pt x="680" y="879"/>
                  </a:lnTo>
                  <a:lnTo>
                    <a:pt x="680" y="851"/>
                  </a:lnTo>
                  <a:lnTo>
                    <a:pt x="680" y="822"/>
                  </a:lnTo>
                  <a:lnTo>
                    <a:pt x="680" y="794"/>
                  </a:lnTo>
                  <a:lnTo>
                    <a:pt x="623" y="766"/>
                  </a:lnTo>
                  <a:lnTo>
                    <a:pt x="623" y="737"/>
                  </a:lnTo>
                  <a:lnTo>
                    <a:pt x="652" y="681"/>
                  </a:lnTo>
                  <a:lnTo>
                    <a:pt x="652" y="567"/>
                  </a:lnTo>
                  <a:lnTo>
                    <a:pt x="680" y="482"/>
                  </a:lnTo>
                  <a:lnTo>
                    <a:pt x="737" y="454"/>
                  </a:lnTo>
                  <a:lnTo>
                    <a:pt x="765" y="369"/>
                  </a:lnTo>
                  <a:lnTo>
                    <a:pt x="765" y="340"/>
                  </a:lnTo>
                  <a:lnTo>
                    <a:pt x="737" y="284"/>
                  </a:lnTo>
                  <a:lnTo>
                    <a:pt x="765" y="255"/>
                  </a:lnTo>
                  <a:lnTo>
                    <a:pt x="765" y="227"/>
                  </a:lnTo>
                  <a:lnTo>
                    <a:pt x="793" y="170"/>
                  </a:lnTo>
                  <a:lnTo>
                    <a:pt x="793" y="114"/>
                  </a:lnTo>
                  <a:lnTo>
                    <a:pt x="822" y="85"/>
                  </a:lnTo>
                  <a:lnTo>
                    <a:pt x="737" y="0"/>
                  </a:lnTo>
                  <a:lnTo>
                    <a:pt x="680" y="0"/>
                  </a:lnTo>
                  <a:lnTo>
                    <a:pt x="708" y="57"/>
                  </a:lnTo>
                  <a:lnTo>
                    <a:pt x="652" y="85"/>
                  </a:lnTo>
                  <a:lnTo>
                    <a:pt x="652" y="28"/>
                  </a:lnTo>
                  <a:lnTo>
                    <a:pt x="595" y="28"/>
                  </a:lnTo>
                  <a:lnTo>
                    <a:pt x="567" y="170"/>
                  </a:lnTo>
                  <a:lnTo>
                    <a:pt x="510" y="199"/>
                  </a:lnTo>
                  <a:lnTo>
                    <a:pt x="510" y="255"/>
                  </a:lnTo>
                  <a:lnTo>
                    <a:pt x="453" y="369"/>
                  </a:lnTo>
                  <a:lnTo>
                    <a:pt x="397" y="397"/>
                  </a:lnTo>
                  <a:lnTo>
                    <a:pt x="397" y="454"/>
                  </a:lnTo>
                  <a:lnTo>
                    <a:pt x="368" y="482"/>
                  </a:lnTo>
                  <a:lnTo>
                    <a:pt x="283" y="454"/>
                  </a:lnTo>
                  <a:lnTo>
                    <a:pt x="283" y="369"/>
                  </a:lnTo>
                  <a:lnTo>
                    <a:pt x="226" y="369"/>
                  </a:lnTo>
                  <a:lnTo>
                    <a:pt x="198" y="340"/>
                  </a:lnTo>
                  <a:lnTo>
                    <a:pt x="141" y="34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47" name="Freeform 11">
              <a:extLst>
                <a:ext uri="{FF2B5EF4-FFF2-40B4-BE49-F238E27FC236}">
                  <a16:creationId xmlns:a16="http://schemas.microsoft.com/office/drawing/2014/main" id="{B4AE9A4C-05FF-47B2-856E-FAF4E038A99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49" y="4668"/>
              <a:ext cx="283" cy="340"/>
            </a:xfrm>
            <a:custGeom>
              <a:avLst/>
              <a:gdLst>
                <a:gd name="T0" fmla="*/ 85 w 283"/>
                <a:gd name="T1" fmla="*/ 0 h 340"/>
                <a:gd name="T2" fmla="*/ 0 w 283"/>
                <a:gd name="T3" fmla="*/ 0 h 340"/>
                <a:gd name="T4" fmla="*/ 28 w 283"/>
                <a:gd name="T5" fmla="*/ 57 h 340"/>
                <a:gd name="T6" fmla="*/ 0 w 283"/>
                <a:gd name="T7" fmla="*/ 85 h 340"/>
                <a:gd name="T8" fmla="*/ 0 w 283"/>
                <a:gd name="T9" fmla="*/ 114 h 340"/>
                <a:gd name="T10" fmla="*/ 56 w 283"/>
                <a:gd name="T11" fmla="*/ 170 h 340"/>
                <a:gd name="T12" fmla="*/ 56 w 283"/>
                <a:gd name="T13" fmla="*/ 227 h 340"/>
                <a:gd name="T14" fmla="*/ 85 w 283"/>
                <a:gd name="T15" fmla="*/ 255 h 340"/>
                <a:gd name="T16" fmla="*/ 28 w 283"/>
                <a:gd name="T17" fmla="*/ 312 h 340"/>
                <a:gd name="T18" fmla="*/ 56 w 283"/>
                <a:gd name="T19" fmla="*/ 340 h 340"/>
                <a:gd name="T20" fmla="*/ 113 w 283"/>
                <a:gd name="T21" fmla="*/ 284 h 340"/>
                <a:gd name="T22" fmla="*/ 283 w 283"/>
                <a:gd name="T23" fmla="*/ 199 h 340"/>
                <a:gd name="T24" fmla="*/ 85 w 283"/>
                <a:gd name="T25" fmla="*/ 29 h 340"/>
                <a:gd name="T26" fmla="*/ 85 w 283"/>
                <a:gd name="T27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3" h="340">
                  <a:moveTo>
                    <a:pt x="85" y="0"/>
                  </a:moveTo>
                  <a:lnTo>
                    <a:pt x="0" y="0"/>
                  </a:lnTo>
                  <a:lnTo>
                    <a:pt x="28" y="57"/>
                  </a:lnTo>
                  <a:lnTo>
                    <a:pt x="0" y="85"/>
                  </a:lnTo>
                  <a:lnTo>
                    <a:pt x="0" y="114"/>
                  </a:lnTo>
                  <a:lnTo>
                    <a:pt x="56" y="170"/>
                  </a:lnTo>
                  <a:lnTo>
                    <a:pt x="56" y="227"/>
                  </a:lnTo>
                  <a:lnTo>
                    <a:pt x="85" y="255"/>
                  </a:lnTo>
                  <a:lnTo>
                    <a:pt x="28" y="312"/>
                  </a:lnTo>
                  <a:lnTo>
                    <a:pt x="56" y="340"/>
                  </a:lnTo>
                  <a:lnTo>
                    <a:pt x="113" y="284"/>
                  </a:lnTo>
                  <a:lnTo>
                    <a:pt x="283" y="199"/>
                  </a:lnTo>
                  <a:lnTo>
                    <a:pt x="85" y="29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48" name="Freeform 12">
              <a:extLst>
                <a:ext uri="{FF2B5EF4-FFF2-40B4-BE49-F238E27FC236}">
                  <a16:creationId xmlns:a16="http://schemas.microsoft.com/office/drawing/2014/main" id="{982B9794-9B9D-434F-9853-DEB211136D8D}"/>
                </a:ext>
              </a:extLst>
            </p:cNvPr>
            <p:cNvSpPr>
              <a:spLocks/>
            </p:cNvSpPr>
            <p:nvPr/>
          </p:nvSpPr>
          <p:spPr bwMode="auto">
            <a:xfrm>
              <a:off x="3777" y="4045"/>
              <a:ext cx="482" cy="822"/>
            </a:xfrm>
            <a:custGeom>
              <a:avLst/>
              <a:gdLst>
                <a:gd name="T0" fmla="*/ 255 w 482"/>
                <a:gd name="T1" fmla="*/ 822 h 822"/>
                <a:gd name="T2" fmla="*/ 57 w 482"/>
                <a:gd name="T3" fmla="*/ 652 h 822"/>
                <a:gd name="T4" fmla="*/ 57 w 482"/>
                <a:gd name="T5" fmla="*/ 623 h 822"/>
                <a:gd name="T6" fmla="*/ 0 w 482"/>
                <a:gd name="T7" fmla="*/ 538 h 822"/>
                <a:gd name="T8" fmla="*/ 57 w 482"/>
                <a:gd name="T9" fmla="*/ 538 h 822"/>
                <a:gd name="T10" fmla="*/ 57 w 482"/>
                <a:gd name="T11" fmla="*/ 510 h 822"/>
                <a:gd name="T12" fmla="*/ 85 w 482"/>
                <a:gd name="T13" fmla="*/ 510 h 822"/>
                <a:gd name="T14" fmla="*/ 113 w 482"/>
                <a:gd name="T15" fmla="*/ 538 h 822"/>
                <a:gd name="T16" fmla="*/ 198 w 482"/>
                <a:gd name="T17" fmla="*/ 482 h 822"/>
                <a:gd name="T18" fmla="*/ 170 w 482"/>
                <a:gd name="T19" fmla="*/ 482 h 822"/>
                <a:gd name="T20" fmla="*/ 142 w 482"/>
                <a:gd name="T21" fmla="*/ 425 h 822"/>
                <a:gd name="T22" fmla="*/ 198 w 482"/>
                <a:gd name="T23" fmla="*/ 425 h 822"/>
                <a:gd name="T24" fmla="*/ 170 w 482"/>
                <a:gd name="T25" fmla="*/ 311 h 822"/>
                <a:gd name="T26" fmla="*/ 142 w 482"/>
                <a:gd name="T27" fmla="*/ 283 h 822"/>
                <a:gd name="T28" fmla="*/ 170 w 482"/>
                <a:gd name="T29" fmla="*/ 255 h 822"/>
                <a:gd name="T30" fmla="*/ 255 w 482"/>
                <a:gd name="T31" fmla="*/ 226 h 822"/>
                <a:gd name="T32" fmla="*/ 227 w 482"/>
                <a:gd name="T33" fmla="*/ 198 h 822"/>
                <a:gd name="T34" fmla="*/ 255 w 482"/>
                <a:gd name="T35" fmla="*/ 141 h 822"/>
                <a:gd name="T36" fmla="*/ 227 w 482"/>
                <a:gd name="T37" fmla="*/ 113 h 822"/>
                <a:gd name="T38" fmla="*/ 312 w 482"/>
                <a:gd name="T39" fmla="*/ 85 h 822"/>
                <a:gd name="T40" fmla="*/ 368 w 482"/>
                <a:gd name="T41" fmla="*/ 85 h 822"/>
                <a:gd name="T42" fmla="*/ 397 w 482"/>
                <a:gd name="T43" fmla="*/ 56 h 822"/>
                <a:gd name="T44" fmla="*/ 312 w 482"/>
                <a:gd name="T45" fmla="*/ 28 h 822"/>
                <a:gd name="T46" fmla="*/ 368 w 482"/>
                <a:gd name="T47" fmla="*/ 0 h 822"/>
                <a:gd name="T48" fmla="*/ 425 w 482"/>
                <a:gd name="T49" fmla="*/ 56 h 822"/>
                <a:gd name="T50" fmla="*/ 453 w 482"/>
                <a:gd name="T51" fmla="*/ 56 h 822"/>
                <a:gd name="T52" fmla="*/ 453 w 482"/>
                <a:gd name="T53" fmla="*/ 85 h 822"/>
                <a:gd name="T54" fmla="*/ 482 w 482"/>
                <a:gd name="T55" fmla="*/ 113 h 822"/>
                <a:gd name="T56" fmla="*/ 425 w 482"/>
                <a:gd name="T57" fmla="*/ 170 h 822"/>
                <a:gd name="T58" fmla="*/ 425 w 482"/>
                <a:gd name="T59" fmla="*/ 198 h 822"/>
                <a:gd name="T60" fmla="*/ 397 w 482"/>
                <a:gd name="T61" fmla="*/ 226 h 822"/>
                <a:gd name="T62" fmla="*/ 425 w 482"/>
                <a:gd name="T63" fmla="*/ 283 h 822"/>
                <a:gd name="T64" fmla="*/ 397 w 482"/>
                <a:gd name="T65" fmla="*/ 283 h 822"/>
                <a:gd name="T66" fmla="*/ 368 w 482"/>
                <a:gd name="T67" fmla="*/ 368 h 822"/>
                <a:gd name="T68" fmla="*/ 397 w 482"/>
                <a:gd name="T69" fmla="*/ 368 h 822"/>
                <a:gd name="T70" fmla="*/ 453 w 482"/>
                <a:gd name="T71" fmla="*/ 482 h 822"/>
                <a:gd name="T72" fmla="*/ 340 w 482"/>
                <a:gd name="T73" fmla="*/ 595 h 822"/>
                <a:gd name="T74" fmla="*/ 283 w 482"/>
                <a:gd name="T75" fmla="*/ 708 h 822"/>
                <a:gd name="T76" fmla="*/ 283 w 482"/>
                <a:gd name="T77" fmla="*/ 765 h 822"/>
                <a:gd name="T78" fmla="*/ 255 w 482"/>
                <a:gd name="T79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82" h="822">
                  <a:moveTo>
                    <a:pt x="255" y="822"/>
                  </a:moveTo>
                  <a:lnTo>
                    <a:pt x="57" y="652"/>
                  </a:lnTo>
                  <a:lnTo>
                    <a:pt x="57" y="623"/>
                  </a:lnTo>
                  <a:lnTo>
                    <a:pt x="0" y="538"/>
                  </a:lnTo>
                  <a:lnTo>
                    <a:pt x="57" y="538"/>
                  </a:lnTo>
                  <a:lnTo>
                    <a:pt x="57" y="510"/>
                  </a:lnTo>
                  <a:lnTo>
                    <a:pt x="85" y="510"/>
                  </a:lnTo>
                  <a:lnTo>
                    <a:pt x="113" y="538"/>
                  </a:lnTo>
                  <a:lnTo>
                    <a:pt x="198" y="482"/>
                  </a:lnTo>
                  <a:lnTo>
                    <a:pt x="170" y="482"/>
                  </a:lnTo>
                  <a:lnTo>
                    <a:pt x="142" y="425"/>
                  </a:lnTo>
                  <a:lnTo>
                    <a:pt x="198" y="425"/>
                  </a:lnTo>
                  <a:lnTo>
                    <a:pt x="170" y="311"/>
                  </a:lnTo>
                  <a:lnTo>
                    <a:pt x="142" y="283"/>
                  </a:lnTo>
                  <a:lnTo>
                    <a:pt x="170" y="255"/>
                  </a:lnTo>
                  <a:lnTo>
                    <a:pt x="255" y="226"/>
                  </a:lnTo>
                  <a:lnTo>
                    <a:pt x="227" y="198"/>
                  </a:lnTo>
                  <a:lnTo>
                    <a:pt x="255" y="141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368" y="85"/>
                  </a:lnTo>
                  <a:lnTo>
                    <a:pt x="397" y="56"/>
                  </a:lnTo>
                  <a:lnTo>
                    <a:pt x="312" y="28"/>
                  </a:lnTo>
                  <a:lnTo>
                    <a:pt x="368" y="0"/>
                  </a:lnTo>
                  <a:lnTo>
                    <a:pt x="425" y="56"/>
                  </a:lnTo>
                  <a:lnTo>
                    <a:pt x="453" y="56"/>
                  </a:lnTo>
                  <a:lnTo>
                    <a:pt x="453" y="85"/>
                  </a:lnTo>
                  <a:lnTo>
                    <a:pt x="482" y="113"/>
                  </a:lnTo>
                  <a:lnTo>
                    <a:pt x="425" y="170"/>
                  </a:lnTo>
                  <a:lnTo>
                    <a:pt x="425" y="198"/>
                  </a:lnTo>
                  <a:lnTo>
                    <a:pt x="397" y="226"/>
                  </a:lnTo>
                  <a:lnTo>
                    <a:pt x="425" y="283"/>
                  </a:lnTo>
                  <a:lnTo>
                    <a:pt x="397" y="283"/>
                  </a:lnTo>
                  <a:lnTo>
                    <a:pt x="368" y="368"/>
                  </a:lnTo>
                  <a:lnTo>
                    <a:pt x="397" y="368"/>
                  </a:lnTo>
                  <a:lnTo>
                    <a:pt x="453" y="482"/>
                  </a:lnTo>
                  <a:lnTo>
                    <a:pt x="340" y="595"/>
                  </a:lnTo>
                  <a:lnTo>
                    <a:pt x="283" y="708"/>
                  </a:lnTo>
                  <a:lnTo>
                    <a:pt x="283" y="765"/>
                  </a:lnTo>
                  <a:lnTo>
                    <a:pt x="255" y="822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50" name="Freeform 14">
              <a:extLst>
                <a:ext uri="{FF2B5EF4-FFF2-40B4-BE49-F238E27FC236}">
                  <a16:creationId xmlns:a16="http://schemas.microsoft.com/office/drawing/2014/main" id="{422AA8F5-9DAF-4445-9F59-9465007BAE05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" y="3534"/>
              <a:ext cx="766" cy="1049"/>
            </a:xfrm>
            <a:custGeom>
              <a:avLst/>
              <a:gdLst>
                <a:gd name="T0" fmla="*/ 114 w 766"/>
                <a:gd name="T1" fmla="*/ 29 h 1049"/>
                <a:gd name="T2" fmla="*/ 142 w 766"/>
                <a:gd name="T3" fmla="*/ 114 h 1049"/>
                <a:gd name="T4" fmla="*/ 57 w 766"/>
                <a:gd name="T5" fmla="*/ 227 h 1049"/>
                <a:gd name="T6" fmla="*/ 29 w 766"/>
                <a:gd name="T7" fmla="*/ 426 h 1049"/>
                <a:gd name="T8" fmla="*/ 0 w 766"/>
                <a:gd name="T9" fmla="*/ 511 h 1049"/>
                <a:gd name="T10" fmla="*/ 57 w 766"/>
                <a:gd name="T11" fmla="*/ 624 h 1049"/>
                <a:gd name="T12" fmla="*/ 199 w 766"/>
                <a:gd name="T13" fmla="*/ 737 h 1049"/>
                <a:gd name="T14" fmla="*/ 227 w 766"/>
                <a:gd name="T15" fmla="*/ 822 h 1049"/>
                <a:gd name="T16" fmla="*/ 284 w 766"/>
                <a:gd name="T17" fmla="*/ 907 h 1049"/>
                <a:gd name="T18" fmla="*/ 341 w 766"/>
                <a:gd name="T19" fmla="*/ 936 h 1049"/>
                <a:gd name="T20" fmla="*/ 284 w 766"/>
                <a:gd name="T21" fmla="*/ 993 h 1049"/>
                <a:gd name="T22" fmla="*/ 369 w 766"/>
                <a:gd name="T23" fmla="*/ 1049 h 1049"/>
                <a:gd name="T24" fmla="*/ 426 w 766"/>
                <a:gd name="T25" fmla="*/ 1021 h 1049"/>
                <a:gd name="T26" fmla="*/ 482 w 766"/>
                <a:gd name="T27" fmla="*/ 1049 h 1049"/>
                <a:gd name="T28" fmla="*/ 539 w 766"/>
                <a:gd name="T29" fmla="*/ 993 h 1049"/>
                <a:gd name="T30" fmla="*/ 567 w 766"/>
                <a:gd name="T31" fmla="*/ 936 h 1049"/>
                <a:gd name="T32" fmla="*/ 511 w 766"/>
                <a:gd name="T33" fmla="*/ 794 h 1049"/>
                <a:gd name="T34" fmla="*/ 624 w 766"/>
                <a:gd name="T35" fmla="*/ 737 h 1049"/>
                <a:gd name="T36" fmla="*/ 624 w 766"/>
                <a:gd name="T37" fmla="*/ 652 h 1049"/>
                <a:gd name="T38" fmla="*/ 681 w 766"/>
                <a:gd name="T39" fmla="*/ 596 h 1049"/>
                <a:gd name="T40" fmla="*/ 766 w 766"/>
                <a:gd name="T41" fmla="*/ 567 h 1049"/>
                <a:gd name="T42" fmla="*/ 737 w 766"/>
                <a:gd name="T43" fmla="*/ 511 h 1049"/>
                <a:gd name="T44" fmla="*/ 681 w 766"/>
                <a:gd name="T45" fmla="*/ 454 h 1049"/>
                <a:gd name="T46" fmla="*/ 596 w 766"/>
                <a:gd name="T47" fmla="*/ 369 h 1049"/>
                <a:gd name="T48" fmla="*/ 567 w 766"/>
                <a:gd name="T49" fmla="*/ 312 h 1049"/>
                <a:gd name="T50" fmla="*/ 539 w 766"/>
                <a:gd name="T51" fmla="*/ 255 h 1049"/>
                <a:gd name="T52" fmla="*/ 482 w 766"/>
                <a:gd name="T53" fmla="*/ 227 h 1049"/>
                <a:gd name="T54" fmla="*/ 454 w 766"/>
                <a:gd name="T55" fmla="*/ 142 h 1049"/>
                <a:gd name="T56" fmla="*/ 369 w 766"/>
                <a:gd name="T57" fmla="*/ 85 h 1049"/>
                <a:gd name="T58" fmla="*/ 255 w 766"/>
                <a:gd name="T59" fmla="*/ 85 h 1049"/>
                <a:gd name="T60" fmla="*/ 255 w 766"/>
                <a:gd name="T61" fmla="*/ 29 h 1049"/>
                <a:gd name="T62" fmla="*/ 199 w 766"/>
                <a:gd name="T63" fmla="*/ 57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66" h="1049">
                  <a:moveTo>
                    <a:pt x="142" y="0"/>
                  </a:moveTo>
                  <a:lnTo>
                    <a:pt x="114" y="29"/>
                  </a:lnTo>
                  <a:lnTo>
                    <a:pt x="142" y="85"/>
                  </a:lnTo>
                  <a:lnTo>
                    <a:pt x="142" y="114"/>
                  </a:lnTo>
                  <a:lnTo>
                    <a:pt x="114" y="199"/>
                  </a:lnTo>
                  <a:lnTo>
                    <a:pt x="57" y="227"/>
                  </a:lnTo>
                  <a:lnTo>
                    <a:pt x="29" y="284"/>
                  </a:lnTo>
                  <a:lnTo>
                    <a:pt x="29" y="426"/>
                  </a:lnTo>
                  <a:lnTo>
                    <a:pt x="0" y="482"/>
                  </a:lnTo>
                  <a:lnTo>
                    <a:pt x="0" y="511"/>
                  </a:lnTo>
                  <a:lnTo>
                    <a:pt x="57" y="539"/>
                  </a:lnTo>
                  <a:lnTo>
                    <a:pt x="57" y="624"/>
                  </a:lnTo>
                  <a:lnTo>
                    <a:pt x="114" y="652"/>
                  </a:lnTo>
                  <a:lnTo>
                    <a:pt x="199" y="737"/>
                  </a:lnTo>
                  <a:lnTo>
                    <a:pt x="199" y="794"/>
                  </a:lnTo>
                  <a:lnTo>
                    <a:pt x="227" y="822"/>
                  </a:lnTo>
                  <a:lnTo>
                    <a:pt x="255" y="879"/>
                  </a:lnTo>
                  <a:lnTo>
                    <a:pt x="284" y="907"/>
                  </a:lnTo>
                  <a:lnTo>
                    <a:pt x="255" y="936"/>
                  </a:lnTo>
                  <a:lnTo>
                    <a:pt x="341" y="936"/>
                  </a:lnTo>
                  <a:lnTo>
                    <a:pt x="341" y="993"/>
                  </a:lnTo>
                  <a:lnTo>
                    <a:pt x="284" y="993"/>
                  </a:lnTo>
                  <a:lnTo>
                    <a:pt x="284" y="1021"/>
                  </a:lnTo>
                  <a:lnTo>
                    <a:pt x="369" y="1049"/>
                  </a:lnTo>
                  <a:lnTo>
                    <a:pt x="426" y="1049"/>
                  </a:lnTo>
                  <a:lnTo>
                    <a:pt x="426" y="1021"/>
                  </a:lnTo>
                  <a:lnTo>
                    <a:pt x="454" y="1021"/>
                  </a:lnTo>
                  <a:lnTo>
                    <a:pt x="482" y="1049"/>
                  </a:lnTo>
                  <a:lnTo>
                    <a:pt x="567" y="993"/>
                  </a:lnTo>
                  <a:lnTo>
                    <a:pt x="539" y="993"/>
                  </a:lnTo>
                  <a:lnTo>
                    <a:pt x="511" y="936"/>
                  </a:lnTo>
                  <a:lnTo>
                    <a:pt x="567" y="936"/>
                  </a:lnTo>
                  <a:lnTo>
                    <a:pt x="539" y="822"/>
                  </a:lnTo>
                  <a:lnTo>
                    <a:pt x="511" y="794"/>
                  </a:lnTo>
                  <a:lnTo>
                    <a:pt x="539" y="766"/>
                  </a:lnTo>
                  <a:lnTo>
                    <a:pt x="624" y="737"/>
                  </a:lnTo>
                  <a:lnTo>
                    <a:pt x="596" y="709"/>
                  </a:lnTo>
                  <a:lnTo>
                    <a:pt x="624" y="652"/>
                  </a:lnTo>
                  <a:lnTo>
                    <a:pt x="596" y="624"/>
                  </a:lnTo>
                  <a:lnTo>
                    <a:pt x="681" y="596"/>
                  </a:lnTo>
                  <a:lnTo>
                    <a:pt x="737" y="596"/>
                  </a:lnTo>
                  <a:lnTo>
                    <a:pt x="766" y="567"/>
                  </a:lnTo>
                  <a:lnTo>
                    <a:pt x="681" y="539"/>
                  </a:lnTo>
                  <a:lnTo>
                    <a:pt x="737" y="511"/>
                  </a:lnTo>
                  <a:lnTo>
                    <a:pt x="681" y="482"/>
                  </a:lnTo>
                  <a:lnTo>
                    <a:pt x="681" y="454"/>
                  </a:lnTo>
                  <a:lnTo>
                    <a:pt x="624" y="426"/>
                  </a:lnTo>
                  <a:lnTo>
                    <a:pt x="596" y="369"/>
                  </a:lnTo>
                  <a:lnTo>
                    <a:pt x="567" y="340"/>
                  </a:lnTo>
                  <a:lnTo>
                    <a:pt x="567" y="312"/>
                  </a:lnTo>
                  <a:lnTo>
                    <a:pt x="567" y="284"/>
                  </a:lnTo>
                  <a:lnTo>
                    <a:pt x="539" y="255"/>
                  </a:lnTo>
                  <a:lnTo>
                    <a:pt x="511" y="255"/>
                  </a:lnTo>
                  <a:lnTo>
                    <a:pt x="482" y="227"/>
                  </a:lnTo>
                  <a:lnTo>
                    <a:pt x="482" y="199"/>
                  </a:lnTo>
                  <a:lnTo>
                    <a:pt x="454" y="142"/>
                  </a:lnTo>
                  <a:lnTo>
                    <a:pt x="426" y="142"/>
                  </a:lnTo>
                  <a:lnTo>
                    <a:pt x="369" y="85"/>
                  </a:lnTo>
                  <a:lnTo>
                    <a:pt x="312" y="57"/>
                  </a:lnTo>
                  <a:lnTo>
                    <a:pt x="255" y="85"/>
                  </a:lnTo>
                  <a:lnTo>
                    <a:pt x="284" y="29"/>
                  </a:lnTo>
                  <a:lnTo>
                    <a:pt x="255" y="29"/>
                  </a:lnTo>
                  <a:lnTo>
                    <a:pt x="227" y="57"/>
                  </a:lnTo>
                  <a:lnTo>
                    <a:pt x="199" y="57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51" name="Freeform 15">
              <a:extLst>
                <a:ext uri="{FF2B5EF4-FFF2-40B4-BE49-F238E27FC236}">
                  <a16:creationId xmlns:a16="http://schemas.microsoft.com/office/drawing/2014/main" id="{6D1137FF-7064-4B8F-BB57-E5A101ABB3BD}"/>
                </a:ext>
              </a:extLst>
            </p:cNvPr>
            <p:cNvSpPr>
              <a:spLocks/>
            </p:cNvSpPr>
            <p:nvPr/>
          </p:nvSpPr>
          <p:spPr bwMode="auto">
            <a:xfrm>
              <a:off x="3323" y="4697"/>
              <a:ext cx="511" cy="964"/>
            </a:xfrm>
            <a:custGeom>
              <a:avLst/>
              <a:gdLst>
                <a:gd name="T0" fmla="*/ 29 w 511"/>
                <a:gd name="T1" fmla="*/ 28 h 964"/>
                <a:gd name="T2" fmla="*/ 29 w 511"/>
                <a:gd name="T3" fmla="*/ 170 h 964"/>
                <a:gd name="T4" fmla="*/ 0 w 511"/>
                <a:gd name="T5" fmla="*/ 170 h 964"/>
                <a:gd name="T6" fmla="*/ 0 w 511"/>
                <a:gd name="T7" fmla="*/ 255 h 964"/>
                <a:gd name="T8" fmla="*/ 29 w 511"/>
                <a:gd name="T9" fmla="*/ 283 h 964"/>
                <a:gd name="T10" fmla="*/ 29 w 511"/>
                <a:gd name="T11" fmla="*/ 368 h 964"/>
                <a:gd name="T12" fmla="*/ 29 w 511"/>
                <a:gd name="T13" fmla="*/ 425 h 964"/>
                <a:gd name="T14" fmla="*/ 57 w 511"/>
                <a:gd name="T15" fmla="*/ 453 h 964"/>
                <a:gd name="T16" fmla="*/ 29 w 511"/>
                <a:gd name="T17" fmla="*/ 482 h 964"/>
                <a:gd name="T18" fmla="*/ 57 w 511"/>
                <a:gd name="T19" fmla="*/ 538 h 964"/>
                <a:gd name="T20" fmla="*/ 114 w 511"/>
                <a:gd name="T21" fmla="*/ 567 h 964"/>
                <a:gd name="T22" fmla="*/ 170 w 511"/>
                <a:gd name="T23" fmla="*/ 623 h 964"/>
                <a:gd name="T24" fmla="*/ 170 w 511"/>
                <a:gd name="T25" fmla="*/ 652 h 964"/>
                <a:gd name="T26" fmla="*/ 199 w 511"/>
                <a:gd name="T27" fmla="*/ 680 h 964"/>
                <a:gd name="T28" fmla="*/ 227 w 511"/>
                <a:gd name="T29" fmla="*/ 737 h 964"/>
                <a:gd name="T30" fmla="*/ 170 w 511"/>
                <a:gd name="T31" fmla="*/ 765 h 964"/>
                <a:gd name="T32" fmla="*/ 142 w 511"/>
                <a:gd name="T33" fmla="*/ 822 h 964"/>
                <a:gd name="T34" fmla="*/ 142 w 511"/>
                <a:gd name="T35" fmla="*/ 878 h 964"/>
                <a:gd name="T36" fmla="*/ 170 w 511"/>
                <a:gd name="T37" fmla="*/ 907 h 964"/>
                <a:gd name="T38" fmla="*/ 227 w 511"/>
                <a:gd name="T39" fmla="*/ 907 h 964"/>
                <a:gd name="T40" fmla="*/ 255 w 511"/>
                <a:gd name="T41" fmla="*/ 964 h 964"/>
                <a:gd name="T42" fmla="*/ 312 w 511"/>
                <a:gd name="T43" fmla="*/ 935 h 964"/>
                <a:gd name="T44" fmla="*/ 340 w 511"/>
                <a:gd name="T45" fmla="*/ 907 h 964"/>
                <a:gd name="T46" fmla="*/ 340 w 511"/>
                <a:gd name="T47" fmla="*/ 878 h 964"/>
                <a:gd name="T48" fmla="*/ 312 w 511"/>
                <a:gd name="T49" fmla="*/ 878 h 964"/>
                <a:gd name="T50" fmla="*/ 312 w 511"/>
                <a:gd name="T51" fmla="*/ 907 h 964"/>
                <a:gd name="T52" fmla="*/ 284 w 511"/>
                <a:gd name="T53" fmla="*/ 907 h 964"/>
                <a:gd name="T54" fmla="*/ 255 w 511"/>
                <a:gd name="T55" fmla="*/ 822 h 964"/>
                <a:gd name="T56" fmla="*/ 255 w 511"/>
                <a:gd name="T57" fmla="*/ 737 h 964"/>
                <a:gd name="T58" fmla="*/ 284 w 511"/>
                <a:gd name="T59" fmla="*/ 652 h 964"/>
                <a:gd name="T60" fmla="*/ 312 w 511"/>
                <a:gd name="T61" fmla="*/ 595 h 964"/>
                <a:gd name="T62" fmla="*/ 340 w 511"/>
                <a:gd name="T63" fmla="*/ 510 h 964"/>
                <a:gd name="T64" fmla="*/ 340 w 511"/>
                <a:gd name="T65" fmla="*/ 453 h 964"/>
                <a:gd name="T66" fmla="*/ 482 w 511"/>
                <a:gd name="T67" fmla="*/ 311 h 964"/>
                <a:gd name="T68" fmla="*/ 454 w 511"/>
                <a:gd name="T69" fmla="*/ 283 h 964"/>
                <a:gd name="T70" fmla="*/ 511 w 511"/>
                <a:gd name="T71" fmla="*/ 226 h 964"/>
                <a:gd name="T72" fmla="*/ 482 w 511"/>
                <a:gd name="T73" fmla="*/ 198 h 964"/>
                <a:gd name="T74" fmla="*/ 482 w 511"/>
                <a:gd name="T75" fmla="*/ 141 h 964"/>
                <a:gd name="T76" fmla="*/ 426 w 511"/>
                <a:gd name="T77" fmla="*/ 85 h 964"/>
                <a:gd name="T78" fmla="*/ 227 w 511"/>
                <a:gd name="T79" fmla="*/ 0 h 964"/>
                <a:gd name="T80" fmla="*/ 114 w 511"/>
                <a:gd name="T81" fmla="*/ 0 h 964"/>
                <a:gd name="T82" fmla="*/ 85 w 511"/>
                <a:gd name="T83" fmla="*/ 28 h 964"/>
                <a:gd name="T84" fmla="*/ 29 w 511"/>
                <a:gd name="T85" fmla="*/ 2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11" h="964">
                  <a:moveTo>
                    <a:pt x="29" y="28"/>
                  </a:moveTo>
                  <a:lnTo>
                    <a:pt x="29" y="170"/>
                  </a:lnTo>
                  <a:lnTo>
                    <a:pt x="0" y="170"/>
                  </a:lnTo>
                  <a:lnTo>
                    <a:pt x="0" y="255"/>
                  </a:lnTo>
                  <a:lnTo>
                    <a:pt x="29" y="283"/>
                  </a:lnTo>
                  <a:lnTo>
                    <a:pt x="29" y="368"/>
                  </a:lnTo>
                  <a:lnTo>
                    <a:pt x="29" y="425"/>
                  </a:lnTo>
                  <a:lnTo>
                    <a:pt x="57" y="453"/>
                  </a:lnTo>
                  <a:lnTo>
                    <a:pt x="29" y="482"/>
                  </a:lnTo>
                  <a:lnTo>
                    <a:pt x="57" y="538"/>
                  </a:lnTo>
                  <a:lnTo>
                    <a:pt x="114" y="567"/>
                  </a:lnTo>
                  <a:lnTo>
                    <a:pt x="170" y="623"/>
                  </a:lnTo>
                  <a:lnTo>
                    <a:pt x="170" y="652"/>
                  </a:lnTo>
                  <a:lnTo>
                    <a:pt x="199" y="680"/>
                  </a:lnTo>
                  <a:lnTo>
                    <a:pt x="227" y="737"/>
                  </a:lnTo>
                  <a:lnTo>
                    <a:pt x="170" y="765"/>
                  </a:lnTo>
                  <a:lnTo>
                    <a:pt x="142" y="822"/>
                  </a:lnTo>
                  <a:lnTo>
                    <a:pt x="142" y="878"/>
                  </a:lnTo>
                  <a:lnTo>
                    <a:pt x="170" y="907"/>
                  </a:lnTo>
                  <a:lnTo>
                    <a:pt x="227" y="907"/>
                  </a:lnTo>
                  <a:lnTo>
                    <a:pt x="255" y="964"/>
                  </a:lnTo>
                  <a:lnTo>
                    <a:pt x="312" y="935"/>
                  </a:lnTo>
                  <a:lnTo>
                    <a:pt x="340" y="907"/>
                  </a:lnTo>
                  <a:lnTo>
                    <a:pt x="340" y="878"/>
                  </a:lnTo>
                  <a:lnTo>
                    <a:pt x="312" y="878"/>
                  </a:lnTo>
                  <a:lnTo>
                    <a:pt x="312" y="907"/>
                  </a:lnTo>
                  <a:lnTo>
                    <a:pt x="284" y="907"/>
                  </a:lnTo>
                  <a:lnTo>
                    <a:pt x="255" y="822"/>
                  </a:lnTo>
                  <a:lnTo>
                    <a:pt x="255" y="737"/>
                  </a:lnTo>
                  <a:lnTo>
                    <a:pt x="284" y="652"/>
                  </a:lnTo>
                  <a:lnTo>
                    <a:pt x="312" y="595"/>
                  </a:lnTo>
                  <a:lnTo>
                    <a:pt x="340" y="510"/>
                  </a:lnTo>
                  <a:lnTo>
                    <a:pt x="340" y="453"/>
                  </a:lnTo>
                  <a:lnTo>
                    <a:pt x="482" y="311"/>
                  </a:lnTo>
                  <a:lnTo>
                    <a:pt x="454" y="283"/>
                  </a:lnTo>
                  <a:lnTo>
                    <a:pt x="511" y="226"/>
                  </a:lnTo>
                  <a:lnTo>
                    <a:pt x="482" y="198"/>
                  </a:lnTo>
                  <a:lnTo>
                    <a:pt x="482" y="141"/>
                  </a:lnTo>
                  <a:lnTo>
                    <a:pt x="426" y="85"/>
                  </a:lnTo>
                  <a:lnTo>
                    <a:pt x="227" y="0"/>
                  </a:lnTo>
                  <a:lnTo>
                    <a:pt x="114" y="0"/>
                  </a:lnTo>
                  <a:lnTo>
                    <a:pt x="85" y="28"/>
                  </a:lnTo>
                  <a:lnTo>
                    <a:pt x="29" y="2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52" name="Freeform 16">
              <a:extLst>
                <a:ext uri="{FF2B5EF4-FFF2-40B4-BE49-F238E27FC236}">
                  <a16:creationId xmlns:a16="http://schemas.microsoft.com/office/drawing/2014/main" id="{02E52CB2-F3B6-4FBE-A33B-171B684F29A0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5207"/>
              <a:ext cx="709" cy="567"/>
            </a:xfrm>
            <a:custGeom>
              <a:avLst/>
              <a:gdLst>
                <a:gd name="T0" fmla="*/ 312 w 709"/>
                <a:gd name="T1" fmla="*/ 28 h 567"/>
                <a:gd name="T2" fmla="*/ 255 w 709"/>
                <a:gd name="T3" fmla="*/ 0 h 567"/>
                <a:gd name="T4" fmla="*/ 199 w 709"/>
                <a:gd name="T5" fmla="*/ 28 h 567"/>
                <a:gd name="T6" fmla="*/ 199 w 709"/>
                <a:gd name="T7" fmla="*/ 57 h 567"/>
                <a:gd name="T8" fmla="*/ 170 w 709"/>
                <a:gd name="T9" fmla="*/ 85 h 567"/>
                <a:gd name="T10" fmla="*/ 142 w 709"/>
                <a:gd name="T11" fmla="*/ 170 h 567"/>
                <a:gd name="T12" fmla="*/ 114 w 709"/>
                <a:gd name="T13" fmla="*/ 170 h 567"/>
                <a:gd name="T14" fmla="*/ 114 w 709"/>
                <a:gd name="T15" fmla="*/ 227 h 567"/>
                <a:gd name="T16" fmla="*/ 28 w 709"/>
                <a:gd name="T17" fmla="*/ 198 h 567"/>
                <a:gd name="T18" fmla="*/ 0 w 709"/>
                <a:gd name="T19" fmla="*/ 255 h 567"/>
                <a:gd name="T20" fmla="*/ 0 w 709"/>
                <a:gd name="T21" fmla="*/ 312 h 567"/>
                <a:gd name="T22" fmla="*/ 425 w 709"/>
                <a:gd name="T23" fmla="*/ 482 h 567"/>
                <a:gd name="T24" fmla="*/ 510 w 709"/>
                <a:gd name="T25" fmla="*/ 539 h 567"/>
                <a:gd name="T26" fmla="*/ 567 w 709"/>
                <a:gd name="T27" fmla="*/ 539 h 567"/>
                <a:gd name="T28" fmla="*/ 681 w 709"/>
                <a:gd name="T29" fmla="*/ 567 h 567"/>
                <a:gd name="T30" fmla="*/ 709 w 709"/>
                <a:gd name="T31" fmla="*/ 510 h 567"/>
                <a:gd name="T32" fmla="*/ 652 w 709"/>
                <a:gd name="T33" fmla="*/ 482 h 567"/>
                <a:gd name="T34" fmla="*/ 652 w 709"/>
                <a:gd name="T35" fmla="*/ 454 h 567"/>
                <a:gd name="T36" fmla="*/ 624 w 709"/>
                <a:gd name="T37" fmla="*/ 482 h 567"/>
                <a:gd name="T38" fmla="*/ 624 w 709"/>
                <a:gd name="T39" fmla="*/ 454 h 567"/>
                <a:gd name="T40" fmla="*/ 595 w 709"/>
                <a:gd name="T41" fmla="*/ 454 h 567"/>
                <a:gd name="T42" fmla="*/ 595 w 709"/>
                <a:gd name="T43" fmla="*/ 425 h 567"/>
                <a:gd name="T44" fmla="*/ 624 w 709"/>
                <a:gd name="T45" fmla="*/ 425 h 567"/>
                <a:gd name="T46" fmla="*/ 624 w 709"/>
                <a:gd name="T47" fmla="*/ 397 h 567"/>
                <a:gd name="T48" fmla="*/ 595 w 709"/>
                <a:gd name="T49" fmla="*/ 397 h 567"/>
                <a:gd name="T50" fmla="*/ 567 w 709"/>
                <a:gd name="T51" fmla="*/ 425 h 567"/>
                <a:gd name="T52" fmla="*/ 510 w 709"/>
                <a:gd name="T53" fmla="*/ 454 h 567"/>
                <a:gd name="T54" fmla="*/ 482 w 709"/>
                <a:gd name="T55" fmla="*/ 397 h 567"/>
                <a:gd name="T56" fmla="*/ 425 w 709"/>
                <a:gd name="T57" fmla="*/ 397 h 567"/>
                <a:gd name="T58" fmla="*/ 397 w 709"/>
                <a:gd name="T59" fmla="*/ 368 h 567"/>
                <a:gd name="T60" fmla="*/ 397 w 709"/>
                <a:gd name="T61" fmla="*/ 312 h 567"/>
                <a:gd name="T62" fmla="*/ 425 w 709"/>
                <a:gd name="T63" fmla="*/ 255 h 567"/>
                <a:gd name="T64" fmla="*/ 482 w 709"/>
                <a:gd name="T65" fmla="*/ 227 h 567"/>
                <a:gd name="T66" fmla="*/ 454 w 709"/>
                <a:gd name="T67" fmla="*/ 170 h 567"/>
                <a:gd name="T68" fmla="*/ 425 w 709"/>
                <a:gd name="T69" fmla="*/ 142 h 567"/>
                <a:gd name="T70" fmla="*/ 425 w 709"/>
                <a:gd name="T71" fmla="*/ 113 h 567"/>
                <a:gd name="T72" fmla="*/ 369 w 709"/>
                <a:gd name="T73" fmla="*/ 57 h 567"/>
                <a:gd name="T74" fmla="*/ 312 w 709"/>
                <a:gd name="T75" fmla="*/ 28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9" h="567">
                  <a:moveTo>
                    <a:pt x="312" y="28"/>
                  </a:moveTo>
                  <a:lnTo>
                    <a:pt x="255" y="0"/>
                  </a:lnTo>
                  <a:lnTo>
                    <a:pt x="199" y="28"/>
                  </a:lnTo>
                  <a:lnTo>
                    <a:pt x="199" y="57"/>
                  </a:lnTo>
                  <a:lnTo>
                    <a:pt x="170" y="85"/>
                  </a:lnTo>
                  <a:lnTo>
                    <a:pt x="142" y="170"/>
                  </a:lnTo>
                  <a:lnTo>
                    <a:pt x="114" y="170"/>
                  </a:lnTo>
                  <a:lnTo>
                    <a:pt x="114" y="227"/>
                  </a:lnTo>
                  <a:lnTo>
                    <a:pt x="28" y="198"/>
                  </a:lnTo>
                  <a:lnTo>
                    <a:pt x="0" y="255"/>
                  </a:lnTo>
                  <a:lnTo>
                    <a:pt x="0" y="312"/>
                  </a:lnTo>
                  <a:lnTo>
                    <a:pt x="425" y="482"/>
                  </a:lnTo>
                  <a:lnTo>
                    <a:pt x="510" y="539"/>
                  </a:lnTo>
                  <a:lnTo>
                    <a:pt x="567" y="539"/>
                  </a:lnTo>
                  <a:lnTo>
                    <a:pt x="681" y="567"/>
                  </a:lnTo>
                  <a:lnTo>
                    <a:pt x="709" y="510"/>
                  </a:lnTo>
                  <a:lnTo>
                    <a:pt x="652" y="482"/>
                  </a:lnTo>
                  <a:lnTo>
                    <a:pt x="652" y="454"/>
                  </a:lnTo>
                  <a:lnTo>
                    <a:pt x="624" y="482"/>
                  </a:lnTo>
                  <a:lnTo>
                    <a:pt x="624" y="454"/>
                  </a:lnTo>
                  <a:lnTo>
                    <a:pt x="595" y="454"/>
                  </a:lnTo>
                  <a:lnTo>
                    <a:pt x="595" y="425"/>
                  </a:lnTo>
                  <a:lnTo>
                    <a:pt x="624" y="425"/>
                  </a:lnTo>
                  <a:lnTo>
                    <a:pt x="624" y="397"/>
                  </a:lnTo>
                  <a:lnTo>
                    <a:pt x="595" y="397"/>
                  </a:lnTo>
                  <a:lnTo>
                    <a:pt x="567" y="425"/>
                  </a:lnTo>
                  <a:lnTo>
                    <a:pt x="510" y="454"/>
                  </a:lnTo>
                  <a:lnTo>
                    <a:pt x="482" y="397"/>
                  </a:lnTo>
                  <a:lnTo>
                    <a:pt x="425" y="397"/>
                  </a:lnTo>
                  <a:lnTo>
                    <a:pt x="397" y="368"/>
                  </a:lnTo>
                  <a:lnTo>
                    <a:pt x="397" y="312"/>
                  </a:lnTo>
                  <a:lnTo>
                    <a:pt x="425" y="255"/>
                  </a:lnTo>
                  <a:lnTo>
                    <a:pt x="482" y="227"/>
                  </a:lnTo>
                  <a:lnTo>
                    <a:pt x="454" y="170"/>
                  </a:lnTo>
                  <a:lnTo>
                    <a:pt x="425" y="142"/>
                  </a:lnTo>
                  <a:lnTo>
                    <a:pt x="425" y="113"/>
                  </a:lnTo>
                  <a:lnTo>
                    <a:pt x="369" y="57"/>
                  </a:lnTo>
                  <a:lnTo>
                    <a:pt x="312" y="2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53" name="Freeform 17">
              <a:extLst>
                <a:ext uri="{FF2B5EF4-FFF2-40B4-BE49-F238E27FC236}">
                  <a16:creationId xmlns:a16="http://schemas.microsoft.com/office/drawing/2014/main" id="{EFC90EB0-69D9-4327-8727-4E9AA6E2CC16}"/>
                </a:ext>
              </a:extLst>
            </p:cNvPr>
            <p:cNvSpPr>
              <a:spLocks/>
            </p:cNvSpPr>
            <p:nvPr/>
          </p:nvSpPr>
          <p:spPr bwMode="auto">
            <a:xfrm>
              <a:off x="2926" y="4612"/>
              <a:ext cx="454" cy="822"/>
            </a:xfrm>
            <a:custGeom>
              <a:avLst/>
              <a:gdLst>
                <a:gd name="T0" fmla="*/ 256 w 454"/>
                <a:gd name="T1" fmla="*/ 0 h 822"/>
                <a:gd name="T2" fmla="*/ 284 w 454"/>
                <a:gd name="T3" fmla="*/ 0 h 822"/>
                <a:gd name="T4" fmla="*/ 312 w 454"/>
                <a:gd name="T5" fmla="*/ 85 h 822"/>
                <a:gd name="T6" fmla="*/ 369 w 454"/>
                <a:gd name="T7" fmla="*/ 85 h 822"/>
                <a:gd name="T8" fmla="*/ 369 w 454"/>
                <a:gd name="T9" fmla="*/ 28 h 822"/>
                <a:gd name="T10" fmla="*/ 397 w 454"/>
                <a:gd name="T11" fmla="*/ 56 h 822"/>
                <a:gd name="T12" fmla="*/ 426 w 454"/>
                <a:gd name="T13" fmla="*/ 113 h 822"/>
                <a:gd name="T14" fmla="*/ 426 w 454"/>
                <a:gd name="T15" fmla="*/ 255 h 822"/>
                <a:gd name="T16" fmla="*/ 397 w 454"/>
                <a:gd name="T17" fmla="*/ 255 h 822"/>
                <a:gd name="T18" fmla="*/ 397 w 454"/>
                <a:gd name="T19" fmla="*/ 340 h 822"/>
                <a:gd name="T20" fmla="*/ 426 w 454"/>
                <a:gd name="T21" fmla="*/ 368 h 822"/>
                <a:gd name="T22" fmla="*/ 426 w 454"/>
                <a:gd name="T23" fmla="*/ 510 h 822"/>
                <a:gd name="T24" fmla="*/ 454 w 454"/>
                <a:gd name="T25" fmla="*/ 538 h 822"/>
                <a:gd name="T26" fmla="*/ 426 w 454"/>
                <a:gd name="T27" fmla="*/ 567 h 822"/>
                <a:gd name="T28" fmla="*/ 454 w 454"/>
                <a:gd name="T29" fmla="*/ 623 h 822"/>
                <a:gd name="T30" fmla="*/ 397 w 454"/>
                <a:gd name="T31" fmla="*/ 595 h 822"/>
                <a:gd name="T32" fmla="*/ 341 w 454"/>
                <a:gd name="T33" fmla="*/ 623 h 822"/>
                <a:gd name="T34" fmla="*/ 341 w 454"/>
                <a:gd name="T35" fmla="*/ 652 h 822"/>
                <a:gd name="T36" fmla="*/ 312 w 454"/>
                <a:gd name="T37" fmla="*/ 680 h 822"/>
                <a:gd name="T38" fmla="*/ 284 w 454"/>
                <a:gd name="T39" fmla="*/ 765 h 822"/>
                <a:gd name="T40" fmla="*/ 256 w 454"/>
                <a:gd name="T41" fmla="*/ 765 h 822"/>
                <a:gd name="T42" fmla="*/ 256 w 454"/>
                <a:gd name="T43" fmla="*/ 822 h 822"/>
                <a:gd name="T44" fmla="*/ 170 w 454"/>
                <a:gd name="T45" fmla="*/ 793 h 822"/>
                <a:gd name="T46" fmla="*/ 199 w 454"/>
                <a:gd name="T47" fmla="*/ 765 h 822"/>
                <a:gd name="T48" fmla="*/ 170 w 454"/>
                <a:gd name="T49" fmla="*/ 708 h 822"/>
                <a:gd name="T50" fmla="*/ 142 w 454"/>
                <a:gd name="T51" fmla="*/ 708 h 822"/>
                <a:gd name="T52" fmla="*/ 114 w 454"/>
                <a:gd name="T53" fmla="*/ 737 h 822"/>
                <a:gd name="T54" fmla="*/ 142 w 454"/>
                <a:gd name="T55" fmla="*/ 680 h 822"/>
                <a:gd name="T56" fmla="*/ 114 w 454"/>
                <a:gd name="T57" fmla="*/ 623 h 822"/>
                <a:gd name="T58" fmla="*/ 170 w 454"/>
                <a:gd name="T59" fmla="*/ 595 h 822"/>
                <a:gd name="T60" fmla="*/ 114 w 454"/>
                <a:gd name="T61" fmla="*/ 567 h 822"/>
                <a:gd name="T62" fmla="*/ 114 w 454"/>
                <a:gd name="T63" fmla="*/ 510 h 822"/>
                <a:gd name="T64" fmla="*/ 85 w 454"/>
                <a:gd name="T65" fmla="*/ 510 h 822"/>
                <a:gd name="T66" fmla="*/ 57 w 454"/>
                <a:gd name="T67" fmla="*/ 453 h 822"/>
                <a:gd name="T68" fmla="*/ 0 w 454"/>
                <a:gd name="T69" fmla="*/ 396 h 822"/>
                <a:gd name="T70" fmla="*/ 85 w 454"/>
                <a:gd name="T71" fmla="*/ 368 h 822"/>
                <a:gd name="T72" fmla="*/ 29 w 454"/>
                <a:gd name="T73" fmla="*/ 255 h 822"/>
                <a:gd name="T74" fmla="*/ 57 w 454"/>
                <a:gd name="T75" fmla="*/ 226 h 822"/>
                <a:gd name="T76" fmla="*/ 142 w 454"/>
                <a:gd name="T77" fmla="*/ 170 h 822"/>
                <a:gd name="T78" fmla="*/ 170 w 454"/>
                <a:gd name="T79" fmla="*/ 113 h 822"/>
                <a:gd name="T80" fmla="*/ 199 w 454"/>
                <a:gd name="T81" fmla="*/ 113 h 822"/>
                <a:gd name="T82" fmla="*/ 199 w 454"/>
                <a:gd name="T83" fmla="*/ 85 h 822"/>
                <a:gd name="T84" fmla="*/ 199 w 454"/>
                <a:gd name="T85" fmla="*/ 56 h 822"/>
                <a:gd name="T86" fmla="*/ 256 w 454"/>
                <a:gd name="T87" fmla="*/ 56 h 822"/>
                <a:gd name="T88" fmla="*/ 256 w 454"/>
                <a:gd name="T89" fmla="*/ 0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454" h="822">
                  <a:moveTo>
                    <a:pt x="256" y="0"/>
                  </a:moveTo>
                  <a:lnTo>
                    <a:pt x="284" y="0"/>
                  </a:lnTo>
                  <a:lnTo>
                    <a:pt x="312" y="85"/>
                  </a:lnTo>
                  <a:lnTo>
                    <a:pt x="369" y="85"/>
                  </a:lnTo>
                  <a:lnTo>
                    <a:pt x="369" y="28"/>
                  </a:lnTo>
                  <a:lnTo>
                    <a:pt x="397" y="56"/>
                  </a:lnTo>
                  <a:lnTo>
                    <a:pt x="426" y="113"/>
                  </a:lnTo>
                  <a:lnTo>
                    <a:pt x="426" y="255"/>
                  </a:lnTo>
                  <a:lnTo>
                    <a:pt x="397" y="255"/>
                  </a:lnTo>
                  <a:lnTo>
                    <a:pt x="397" y="340"/>
                  </a:lnTo>
                  <a:lnTo>
                    <a:pt x="426" y="368"/>
                  </a:lnTo>
                  <a:lnTo>
                    <a:pt x="426" y="510"/>
                  </a:lnTo>
                  <a:lnTo>
                    <a:pt x="454" y="538"/>
                  </a:lnTo>
                  <a:lnTo>
                    <a:pt x="426" y="567"/>
                  </a:lnTo>
                  <a:lnTo>
                    <a:pt x="454" y="623"/>
                  </a:lnTo>
                  <a:lnTo>
                    <a:pt x="397" y="595"/>
                  </a:lnTo>
                  <a:lnTo>
                    <a:pt x="341" y="623"/>
                  </a:lnTo>
                  <a:lnTo>
                    <a:pt x="341" y="652"/>
                  </a:lnTo>
                  <a:lnTo>
                    <a:pt x="312" y="680"/>
                  </a:lnTo>
                  <a:lnTo>
                    <a:pt x="284" y="765"/>
                  </a:lnTo>
                  <a:lnTo>
                    <a:pt x="256" y="765"/>
                  </a:lnTo>
                  <a:lnTo>
                    <a:pt x="256" y="822"/>
                  </a:lnTo>
                  <a:lnTo>
                    <a:pt x="170" y="793"/>
                  </a:lnTo>
                  <a:lnTo>
                    <a:pt x="199" y="765"/>
                  </a:lnTo>
                  <a:lnTo>
                    <a:pt x="170" y="708"/>
                  </a:lnTo>
                  <a:lnTo>
                    <a:pt x="142" y="708"/>
                  </a:lnTo>
                  <a:lnTo>
                    <a:pt x="114" y="737"/>
                  </a:lnTo>
                  <a:lnTo>
                    <a:pt x="142" y="680"/>
                  </a:lnTo>
                  <a:lnTo>
                    <a:pt x="114" y="623"/>
                  </a:lnTo>
                  <a:lnTo>
                    <a:pt x="170" y="595"/>
                  </a:lnTo>
                  <a:lnTo>
                    <a:pt x="114" y="567"/>
                  </a:lnTo>
                  <a:lnTo>
                    <a:pt x="114" y="510"/>
                  </a:lnTo>
                  <a:lnTo>
                    <a:pt x="85" y="510"/>
                  </a:lnTo>
                  <a:lnTo>
                    <a:pt x="57" y="453"/>
                  </a:lnTo>
                  <a:lnTo>
                    <a:pt x="0" y="396"/>
                  </a:lnTo>
                  <a:lnTo>
                    <a:pt x="85" y="368"/>
                  </a:lnTo>
                  <a:lnTo>
                    <a:pt x="29" y="255"/>
                  </a:lnTo>
                  <a:lnTo>
                    <a:pt x="57" y="226"/>
                  </a:lnTo>
                  <a:lnTo>
                    <a:pt x="142" y="170"/>
                  </a:lnTo>
                  <a:lnTo>
                    <a:pt x="170" y="113"/>
                  </a:lnTo>
                  <a:lnTo>
                    <a:pt x="199" y="113"/>
                  </a:lnTo>
                  <a:lnTo>
                    <a:pt x="199" y="85"/>
                  </a:lnTo>
                  <a:lnTo>
                    <a:pt x="199" y="56"/>
                  </a:lnTo>
                  <a:lnTo>
                    <a:pt x="256" y="56"/>
                  </a:lnTo>
                  <a:lnTo>
                    <a:pt x="256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54" name="Freeform 18">
              <a:extLst>
                <a:ext uri="{FF2B5EF4-FFF2-40B4-BE49-F238E27FC236}">
                  <a16:creationId xmlns:a16="http://schemas.microsoft.com/office/drawing/2014/main" id="{C6E02AD0-EFAF-424C-89B0-94127FC1A5C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4" y="4555"/>
              <a:ext cx="681" cy="850"/>
            </a:xfrm>
            <a:custGeom>
              <a:avLst/>
              <a:gdLst>
                <a:gd name="T0" fmla="*/ 511 w 681"/>
                <a:gd name="T1" fmla="*/ 850 h 850"/>
                <a:gd name="T2" fmla="*/ 312 w 681"/>
                <a:gd name="T3" fmla="*/ 822 h 850"/>
                <a:gd name="T4" fmla="*/ 255 w 681"/>
                <a:gd name="T5" fmla="*/ 850 h 850"/>
                <a:gd name="T6" fmla="*/ 199 w 681"/>
                <a:gd name="T7" fmla="*/ 822 h 850"/>
                <a:gd name="T8" fmla="*/ 255 w 681"/>
                <a:gd name="T9" fmla="*/ 794 h 850"/>
                <a:gd name="T10" fmla="*/ 255 w 681"/>
                <a:gd name="T11" fmla="*/ 765 h 850"/>
                <a:gd name="T12" fmla="*/ 255 w 681"/>
                <a:gd name="T13" fmla="*/ 709 h 850"/>
                <a:gd name="T14" fmla="*/ 199 w 681"/>
                <a:gd name="T15" fmla="*/ 680 h 850"/>
                <a:gd name="T16" fmla="*/ 227 w 681"/>
                <a:gd name="T17" fmla="*/ 624 h 850"/>
                <a:gd name="T18" fmla="*/ 199 w 681"/>
                <a:gd name="T19" fmla="*/ 624 h 850"/>
                <a:gd name="T20" fmla="*/ 227 w 681"/>
                <a:gd name="T21" fmla="*/ 595 h 850"/>
                <a:gd name="T22" fmla="*/ 199 w 681"/>
                <a:gd name="T23" fmla="*/ 510 h 850"/>
                <a:gd name="T24" fmla="*/ 227 w 681"/>
                <a:gd name="T25" fmla="*/ 453 h 850"/>
                <a:gd name="T26" fmla="*/ 199 w 681"/>
                <a:gd name="T27" fmla="*/ 397 h 850"/>
                <a:gd name="T28" fmla="*/ 142 w 681"/>
                <a:gd name="T29" fmla="*/ 425 h 850"/>
                <a:gd name="T30" fmla="*/ 142 w 681"/>
                <a:gd name="T31" fmla="*/ 368 h 850"/>
                <a:gd name="T32" fmla="*/ 142 w 681"/>
                <a:gd name="T33" fmla="*/ 255 h 850"/>
                <a:gd name="T34" fmla="*/ 85 w 681"/>
                <a:gd name="T35" fmla="*/ 227 h 850"/>
                <a:gd name="T36" fmla="*/ 85 w 681"/>
                <a:gd name="T37" fmla="*/ 255 h 850"/>
                <a:gd name="T38" fmla="*/ 29 w 681"/>
                <a:gd name="T39" fmla="*/ 227 h 850"/>
                <a:gd name="T40" fmla="*/ 0 w 681"/>
                <a:gd name="T41" fmla="*/ 142 h 850"/>
                <a:gd name="T42" fmla="*/ 0 w 681"/>
                <a:gd name="T43" fmla="*/ 85 h 850"/>
                <a:gd name="T44" fmla="*/ 85 w 681"/>
                <a:gd name="T45" fmla="*/ 28 h 850"/>
                <a:gd name="T46" fmla="*/ 114 w 681"/>
                <a:gd name="T47" fmla="*/ 57 h 850"/>
                <a:gd name="T48" fmla="*/ 170 w 681"/>
                <a:gd name="T49" fmla="*/ 57 h 850"/>
                <a:gd name="T50" fmla="*/ 170 w 681"/>
                <a:gd name="T51" fmla="*/ 142 h 850"/>
                <a:gd name="T52" fmla="*/ 142 w 681"/>
                <a:gd name="T53" fmla="*/ 170 h 850"/>
                <a:gd name="T54" fmla="*/ 170 w 681"/>
                <a:gd name="T55" fmla="*/ 198 h 850"/>
                <a:gd name="T56" fmla="*/ 227 w 681"/>
                <a:gd name="T57" fmla="*/ 142 h 850"/>
                <a:gd name="T58" fmla="*/ 255 w 681"/>
                <a:gd name="T59" fmla="*/ 142 h 850"/>
                <a:gd name="T60" fmla="*/ 312 w 681"/>
                <a:gd name="T61" fmla="*/ 142 h 850"/>
                <a:gd name="T62" fmla="*/ 369 w 681"/>
                <a:gd name="T63" fmla="*/ 0 h 850"/>
                <a:gd name="T64" fmla="*/ 397 w 681"/>
                <a:gd name="T65" fmla="*/ 0 h 850"/>
                <a:gd name="T66" fmla="*/ 397 w 681"/>
                <a:gd name="T67" fmla="*/ 57 h 850"/>
                <a:gd name="T68" fmla="*/ 397 w 681"/>
                <a:gd name="T69" fmla="*/ 113 h 850"/>
                <a:gd name="T70" fmla="*/ 369 w 681"/>
                <a:gd name="T71" fmla="*/ 198 h 850"/>
                <a:gd name="T72" fmla="*/ 482 w 681"/>
                <a:gd name="T73" fmla="*/ 312 h 850"/>
                <a:gd name="T74" fmla="*/ 454 w 681"/>
                <a:gd name="T75" fmla="*/ 368 h 850"/>
                <a:gd name="T76" fmla="*/ 511 w 681"/>
                <a:gd name="T77" fmla="*/ 368 h 850"/>
                <a:gd name="T78" fmla="*/ 539 w 681"/>
                <a:gd name="T79" fmla="*/ 397 h 850"/>
                <a:gd name="T80" fmla="*/ 596 w 681"/>
                <a:gd name="T81" fmla="*/ 425 h 850"/>
                <a:gd name="T82" fmla="*/ 596 w 681"/>
                <a:gd name="T83" fmla="*/ 397 h 850"/>
                <a:gd name="T84" fmla="*/ 652 w 681"/>
                <a:gd name="T85" fmla="*/ 425 h 850"/>
                <a:gd name="T86" fmla="*/ 681 w 681"/>
                <a:gd name="T87" fmla="*/ 453 h 850"/>
                <a:gd name="T88" fmla="*/ 539 w 681"/>
                <a:gd name="T89" fmla="*/ 539 h 850"/>
                <a:gd name="T90" fmla="*/ 539 w 681"/>
                <a:gd name="T91" fmla="*/ 567 h 850"/>
                <a:gd name="T92" fmla="*/ 567 w 681"/>
                <a:gd name="T93" fmla="*/ 567 h 850"/>
                <a:gd name="T94" fmla="*/ 539 w 681"/>
                <a:gd name="T95" fmla="*/ 595 h 850"/>
                <a:gd name="T96" fmla="*/ 567 w 681"/>
                <a:gd name="T97" fmla="*/ 595 h 850"/>
                <a:gd name="T98" fmla="*/ 482 w 681"/>
                <a:gd name="T99" fmla="*/ 652 h 850"/>
                <a:gd name="T100" fmla="*/ 482 w 681"/>
                <a:gd name="T101" fmla="*/ 709 h 850"/>
                <a:gd name="T102" fmla="*/ 425 w 681"/>
                <a:gd name="T103" fmla="*/ 709 h 850"/>
                <a:gd name="T104" fmla="*/ 425 w 681"/>
                <a:gd name="T105" fmla="*/ 737 h 850"/>
                <a:gd name="T106" fmla="*/ 482 w 681"/>
                <a:gd name="T107" fmla="*/ 765 h 850"/>
                <a:gd name="T108" fmla="*/ 511 w 681"/>
                <a:gd name="T109" fmla="*/ 85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81" h="850">
                  <a:moveTo>
                    <a:pt x="511" y="850"/>
                  </a:moveTo>
                  <a:lnTo>
                    <a:pt x="312" y="822"/>
                  </a:lnTo>
                  <a:lnTo>
                    <a:pt x="255" y="850"/>
                  </a:lnTo>
                  <a:lnTo>
                    <a:pt x="199" y="822"/>
                  </a:lnTo>
                  <a:lnTo>
                    <a:pt x="255" y="794"/>
                  </a:lnTo>
                  <a:lnTo>
                    <a:pt x="255" y="765"/>
                  </a:lnTo>
                  <a:lnTo>
                    <a:pt x="255" y="709"/>
                  </a:lnTo>
                  <a:lnTo>
                    <a:pt x="199" y="680"/>
                  </a:lnTo>
                  <a:lnTo>
                    <a:pt x="227" y="624"/>
                  </a:lnTo>
                  <a:lnTo>
                    <a:pt x="199" y="624"/>
                  </a:lnTo>
                  <a:lnTo>
                    <a:pt x="227" y="595"/>
                  </a:lnTo>
                  <a:lnTo>
                    <a:pt x="199" y="510"/>
                  </a:lnTo>
                  <a:lnTo>
                    <a:pt x="227" y="453"/>
                  </a:lnTo>
                  <a:lnTo>
                    <a:pt x="199" y="397"/>
                  </a:lnTo>
                  <a:lnTo>
                    <a:pt x="142" y="425"/>
                  </a:lnTo>
                  <a:lnTo>
                    <a:pt x="142" y="368"/>
                  </a:lnTo>
                  <a:lnTo>
                    <a:pt x="142" y="255"/>
                  </a:lnTo>
                  <a:lnTo>
                    <a:pt x="85" y="227"/>
                  </a:lnTo>
                  <a:lnTo>
                    <a:pt x="85" y="255"/>
                  </a:lnTo>
                  <a:lnTo>
                    <a:pt x="29" y="227"/>
                  </a:lnTo>
                  <a:lnTo>
                    <a:pt x="0" y="142"/>
                  </a:lnTo>
                  <a:lnTo>
                    <a:pt x="0" y="85"/>
                  </a:lnTo>
                  <a:lnTo>
                    <a:pt x="85" y="28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142"/>
                  </a:lnTo>
                  <a:lnTo>
                    <a:pt x="142" y="170"/>
                  </a:lnTo>
                  <a:lnTo>
                    <a:pt x="170" y="198"/>
                  </a:lnTo>
                  <a:lnTo>
                    <a:pt x="227" y="142"/>
                  </a:lnTo>
                  <a:lnTo>
                    <a:pt x="255" y="142"/>
                  </a:lnTo>
                  <a:lnTo>
                    <a:pt x="312" y="142"/>
                  </a:lnTo>
                  <a:lnTo>
                    <a:pt x="369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397" y="113"/>
                  </a:lnTo>
                  <a:lnTo>
                    <a:pt x="369" y="198"/>
                  </a:lnTo>
                  <a:lnTo>
                    <a:pt x="482" y="312"/>
                  </a:lnTo>
                  <a:lnTo>
                    <a:pt x="454" y="368"/>
                  </a:lnTo>
                  <a:lnTo>
                    <a:pt x="511" y="368"/>
                  </a:lnTo>
                  <a:lnTo>
                    <a:pt x="539" y="397"/>
                  </a:lnTo>
                  <a:lnTo>
                    <a:pt x="596" y="425"/>
                  </a:lnTo>
                  <a:lnTo>
                    <a:pt x="596" y="397"/>
                  </a:lnTo>
                  <a:lnTo>
                    <a:pt x="652" y="425"/>
                  </a:lnTo>
                  <a:lnTo>
                    <a:pt x="681" y="453"/>
                  </a:lnTo>
                  <a:lnTo>
                    <a:pt x="539" y="539"/>
                  </a:lnTo>
                  <a:lnTo>
                    <a:pt x="539" y="567"/>
                  </a:lnTo>
                  <a:lnTo>
                    <a:pt x="567" y="567"/>
                  </a:lnTo>
                  <a:lnTo>
                    <a:pt x="539" y="595"/>
                  </a:lnTo>
                  <a:lnTo>
                    <a:pt x="567" y="595"/>
                  </a:lnTo>
                  <a:lnTo>
                    <a:pt x="482" y="652"/>
                  </a:lnTo>
                  <a:lnTo>
                    <a:pt x="482" y="709"/>
                  </a:lnTo>
                  <a:lnTo>
                    <a:pt x="425" y="709"/>
                  </a:lnTo>
                  <a:lnTo>
                    <a:pt x="425" y="737"/>
                  </a:lnTo>
                  <a:lnTo>
                    <a:pt x="482" y="765"/>
                  </a:lnTo>
                  <a:lnTo>
                    <a:pt x="511" y="85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55" name="Freeform 19">
              <a:extLst>
                <a:ext uri="{FF2B5EF4-FFF2-40B4-BE49-F238E27FC236}">
                  <a16:creationId xmlns:a16="http://schemas.microsoft.com/office/drawing/2014/main" id="{AE0FA816-F048-4E0D-8815-4EA14D994BF4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9" y="3761"/>
              <a:ext cx="737" cy="992"/>
            </a:xfrm>
            <a:custGeom>
              <a:avLst/>
              <a:gdLst>
                <a:gd name="T0" fmla="*/ 312 w 737"/>
                <a:gd name="T1" fmla="*/ 794 h 992"/>
                <a:gd name="T2" fmla="*/ 284 w 737"/>
                <a:gd name="T3" fmla="*/ 794 h 992"/>
                <a:gd name="T4" fmla="*/ 227 w 737"/>
                <a:gd name="T5" fmla="*/ 936 h 992"/>
                <a:gd name="T6" fmla="*/ 142 w 737"/>
                <a:gd name="T7" fmla="*/ 936 h 992"/>
                <a:gd name="T8" fmla="*/ 85 w 737"/>
                <a:gd name="T9" fmla="*/ 992 h 992"/>
                <a:gd name="T10" fmla="*/ 57 w 737"/>
                <a:gd name="T11" fmla="*/ 964 h 992"/>
                <a:gd name="T12" fmla="*/ 85 w 737"/>
                <a:gd name="T13" fmla="*/ 936 h 992"/>
                <a:gd name="T14" fmla="*/ 85 w 737"/>
                <a:gd name="T15" fmla="*/ 851 h 992"/>
                <a:gd name="T16" fmla="*/ 29 w 737"/>
                <a:gd name="T17" fmla="*/ 851 h 992"/>
                <a:gd name="T18" fmla="*/ 0 w 737"/>
                <a:gd name="T19" fmla="*/ 822 h 992"/>
                <a:gd name="T20" fmla="*/ 0 w 737"/>
                <a:gd name="T21" fmla="*/ 766 h 992"/>
                <a:gd name="T22" fmla="*/ 29 w 737"/>
                <a:gd name="T23" fmla="*/ 737 h 992"/>
                <a:gd name="T24" fmla="*/ 0 w 737"/>
                <a:gd name="T25" fmla="*/ 709 h 992"/>
                <a:gd name="T26" fmla="*/ 57 w 737"/>
                <a:gd name="T27" fmla="*/ 680 h 992"/>
                <a:gd name="T28" fmla="*/ 29 w 737"/>
                <a:gd name="T29" fmla="*/ 652 h 992"/>
                <a:gd name="T30" fmla="*/ 29 w 737"/>
                <a:gd name="T31" fmla="*/ 624 h 992"/>
                <a:gd name="T32" fmla="*/ 85 w 737"/>
                <a:gd name="T33" fmla="*/ 595 h 992"/>
                <a:gd name="T34" fmla="*/ 114 w 737"/>
                <a:gd name="T35" fmla="*/ 510 h 992"/>
                <a:gd name="T36" fmla="*/ 170 w 737"/>
                <a:gd name="T37" fmla="*/ 482 h 992"/>
                <a:gd name="T38" fmla="*/ 170 w 737"/>
                <a:gd name="T39" fmla="*/ 454 h 992"/>
                <a:gd name="T40" fmla="*/ 227 w 737"/>
                <a:gd name="T41" fmla="*/ 425 h 992"/>
                <a:gd name="T42" fmla="*/ 199 w 737"/>
                <a:gd name="T43" fmla="*/ 397 h 992"/>
                <a:gd name="T44" fmla="*/ 170 w 737"/>
                <a:gd name="T45" fmla="*/ 369 h 992"/>
                <a:gd name="T46" fmla="*/ 114 w 737"/>
                <a:gd name="T47" fmla="*/ 284 h 992"/>
                <a:gd name="T48" fmla="*/ 170 w 737"/>
                <a:gd name="T49" fmla="*/ 255 h 992"/>
                <a:gd name="T50" fmla="*/ 199 w 737"/>
                <a:gd name="T51" fmla="*/ 255 h 992"/>
                <a:gd name="T52" fmla="*/ 284 w 737"/>
                <a:gd name="T53" fmla="*/ 142 h 992"/>
                <a:gd name="T54" fmla="*/ 340 w 737"/>
                <a:gd name="T55" fmla="*/ 142 h 992"/>
                <a:gd name="T56" fmla="*/ 397 w 737"/>
                <a:gd name="T57" fmla="*/ 142 h 992"/>
                <a:gd name="T58" fmla="*/ 397 w 737"/>
                <a:gd name="T59" fmla="*/ 113 h 992"/>
                <a:gd name="T60" fmla="*/ 426 w 737"/>
                <a:gd name="T61" fmla="*/ 85 h 992"/>
                <a:gd name="T62" fmla="*/ 454 w 737"/>
                <a:gd name="T63" fmla="*/ 85 h 992"/>
                <a:gd name="T64" fmla="*/ 482 w 737"/>
                <a:gd name="T65" fmla="*/ 85 h 992"/>
                <a:gd name="T66" fmla="*/ 482 w 737"/>
                <a:gd name="T67" fmla="*/ 57 h 992"/>
                <a:gd name="T68" fmla="*/ 539 w 737"/>
                <a:gd name="T69" fmla="*/ 28 h 992"/>
                <a:gd name="T70" fmla="*/ 567 w 737"/>
                <a:gd name="T71" fmla="*/ 57 h 992"/>
                <a:gd name="T72" fmla="*/ 567 w 737"/>
                <a:gd name="T73" fmla="*/ 0 h 992"/>
                <a:gd name="T74" fmla="*/ 596 w 737"/>
                <a:gd name="T75" fmla="*/ 0 h 992"/>
                <a:gd name="T76" fmla="*/ 624 w 737"/>
                <a:gd name="T77" fmla="*/ 142 h 992"/>
                <a:gd name="T78" fmla="*/ 596 w 737"/>
                <a:gd name="T79" fmla="*/ 199 h 992"/>
                <a:gd name="T80" fmla="*/ 681 w 737"/>
                <a:gd name="T81" fmla="*/ 199 h 992"/>
                <a:gd name="T82" fmla="*/ 737 w 737"/>
                <a:gd name="T83" fmla="*/ 255 h 992"/>
                <a:gd name="T84" fmla="*/ 709 w 737"/>
                <a:gd name="T85" fmla="*/ 312 h 992"/>
                <a:gd name="T86" fmla="*/ 652 w 737"/>
                <a:gd name="T87" fmla="*/ 340 h 992"/>
                <a:gd name="T88" fmla="*/ 596 w 737"/>
                <a:gd name="T89" fmla="*/ 312 h 992"/>
                <a:gd name="T90" fmla="*/ 596 w 737"/>
                <a:gd name="T91" fmla="*/ 369 h 992"/>
                <a:gd name="T92" fmla="*/ 539 w 737"/>
                <a:gd name="T93" fmla="*/ 425 h 992"/>
                <a:gd name="T94" fmla="*/ 482 w 737"/>
                <a:gd name="T95" fmla="*/ 510 h 992"/>
                <a:gd name="T96" fmla="*/ 397 w 737"/>
                <a:gd name="T97" fmla="*/ 595 h 992"/>
                <a:gd name="T98" fmla="*/ 397 w 737"/>
                <a:gd name="T99" fmla="*/ 624 h 992"/>
                <a:gd name="T100" fmla="*/ 369 w 737"/>
                <a:gd name="T101" fmla="*/ 652 h 992"/>
                <a:gd name="T102" fmla="*/ 369 w 737"/>
                <a:gd name="T103" fmla="*/ 709 h 992"/>
                <a:gd name="T104" fmla="*/ 340 w 737"/>
                <a:gd name="T105" fmla="*/ 709 h 992"/>
                <a:gd name="T106" fmla="*/ 340 w 737"/>
                <a:gd name="T107" fmla="*/ 766 h 992"/>
                <a:gd name="T108" fmla="*/ 312 w 737"/>
                <a:gd name="T109" fmla="*/ 794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37" h="992">
                  <a:moveTo>
                    <a:pt x="312" y="794"/>
                  </a:moveTo>
                  <a:lnTo>
                    <a:pt x="284" y="794"/>
                  </a:lnTo>
                  <a:lnTo>
                    <a:pt x="227" y="936"/>
                  </a:lnTo>
                  <a:lnTo>
                    <a:pt x="142" y="936"/>
                  </a:lnTo>
                  <a:lnTo>
                    <a:pt x="85" y="992"/>
                  </a:lnTo>
                  <a:lnTo>
                    <a:pt x="57" y="964"/>
                  </a:lnTo>
                  <a:lnTo>
                    <a:pt x="85" y="936"/>
                  </a:lnTo>
                  <a:lnTo>
                    <a:pt x="85" y="851"/>
                  </a:lnTo>
                  <a:lnTo>
                    <a:pt x="29" y="851"/>
                  </a:lnTo>
                  <a:lnTo>
                    <a:pt x="0" y="822"/>
                  </a:lnTo>
                  <a:lnTo>
                    <a:pt x="0" y="766"/>
                  </a:lnTo>
                  <a:lnTo>
                    <a:pt x="29" y="737"/>
                  </a:lnTo>
                  <a:lnTo>
                    <a:pt x="0" y="709"/>
                  </a:lnTo>
                  <a:lnTo>
                    <a:pt x="57" y="680"/>
                  </a:lnTo>
                  <a:lnTo>
                    <a:pt x="29" y="652"/>
                  </a:lnTo>
                  <a:lnTo>
                    <a:pt x="29" y="624"/>
                  </a:lnTo>
                  <a:lnTo>
                    <a:pt x="85" y="595"/>
                  </a:lnTo>
                  <a:lnTo>
                    <a:pt x="114" y="510"/>
                  </a:lnTo>
                  <a:lnTo>
                    <a:pt x="170" y="482"/>
                  </a:lnTo>
                  <a:lnTo>
                    <a:pt x="170" y="454"/>
                  </a:lnTo>
                  <a:lnTo>
                    <a:pt x="227" y="425"/>
                  </a:lnTo>
                  <a:lnTo>
                    <a:pt x="199" y="397"/>
                  </a:lnTo>
                  <a:lnTo>
                    <a:pt x="170" y="369"/>
                  </a:lnTo>
                  <a:lnTo>
                    <a:pt x="114" y="284"/>
                  </a:lnTo>
                  <a:lnTo>
                    <a:pt x="170" y="255"/>
                  </a:lnTo>
                  <a:lnTo>
                    <a:pt x="199" y="255"/>
                  </a:lnTo>
                  <a:lnTo>
                    <a:pt x="284" y="142"/>
                  </a:lnTo>
                  <a:lnTo>
                    <a:pt x="340" y="142"/>
                  </a:lnTo>
                  <a:lnTo>
                    <a:pt x="397" y="142"/>
                  </a:lnTo>
                  <a:lnTo>
                    <a:pt x="397" y="113"/>
                  </a:lnTo>
                  <a:lnTo>
                    <a:pt x="426" y="85"/>
                  </a:lnTo>
                  <a:lnTo>
                    <a:pt x="454" y="85"/>
                  </a:lnTo>
                  <a:lnTo>
                    <a:pt x="482" y="85"/>
                  </a:lnTo>
                  <a:lnTo>
                    <a:pt x="482" y="57"/>
                  </a:lnTo>
                  <a:lnTo>
                    <a:pt x="539" y="28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596" y="0"/>
                  </a:lnTo>
                  <a:lnTo>
                    <a:pt x="624" y="142"/>
                  </a:lnTo>
                  <a:lnTo>
                    <a:pt x="596" y="199"/>
                  </a:lnTo>
                  <a:lnTo>
                    <a:pt x="681" y="199"/>
                  </a:lnTo>
                  <a:lnTo>
                    <a:pt x="737" y="255"/>
                  </a:lnTo>
                  <a:lnTo>
                    <a:pt x="709" y="312"/>
                  </a:lnTo>
                  <a:lnTo>
                    <a:pt x="652" y="340"/>
                  </a:lnTo>
                  <a:lnTo>
                    <a:pt x="596" y="312"/>
                  </a:lnTo>
                  <a:lnTo>
                    <a:pt x="596" y="369"/>
                  </a:lnTo>
                  <a:lnTo>
                    <a:pt x="539" y="425"/>
                  </a:lnTo>
                  <a:lnTo>
                    <a:pt x="482" y="510"/>
                  </a:lnTo>
                  <a:lnTo>
                    <a:pt x="397" y="595"/>
                  </a:lnTo>
                  <a:lnTo>
                    <a:pt x="397" y="624"/>
                  </a:lnTo>
                  <a:lnTo>
                    <a:pt x="369" y="652"/>
                  </a:lnTo>
                  <a:lnTo>
                    <a:pt x="369" y="709"/>
                  </a:lnTo>
                  <a:lnTo>
                    <a:pt x="340" y="709"/>
                  </a:lnTo>
                  <a:lnTo>
                    <a:pt x="340" y="766"/>
                  </a:lnTo>
                  <a:lnTo>
                    <a:pt x="312" y="79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56" name="Freeform 20">
              <a:extLst>
                <a:ext uri="{FF2B5EF4-FFF2-40B4-BE49-F238E27FC236}">
                  <a16:creationId xmlns:a16="http://schemas.microsoft.com/office/drawing/2014/main" id="{CBF89A3F-D010-45C0-8A32-086927C8009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73" y="4073"/>
              <a:ext cx="709" cy="1446"/>
            </a:xfrm>
            <a:custGeom>
              <a:avLst/>
              <a:gdLst>
                <a:gd name="T0" fmla="*/ 198 w 709"/>
                <a:gd name="T1" fmla="*/ 1332 h 1446"/>
                <a:gd name="T2" fmla="*/ 113 w 709"/>
                <a:gd name="T3" fmla="*/ 1247 h 1446"/>
                <a:gd name="T4" fmla="*/ 56 w 709"/>
                <a:gd name="T5" fmla="*/ 1191 h 1446"/>
                <a:gd name="T6" fmla="*/ 113 w 709"/>
                <a:gd name="T7" fmla="*/ 1134 h 1446"/>
                <a:gd name="T8" fmla="*/ 170 w 709"/>
                <a:gd name="T9" fmla="*/ 1077 h 1446"/>
                <a:gd name="T10" fmla="*/ 170 w 709"/>
                <a:gd name="T11" fmla="*/ 1049 h 1446"/>
                <a:gd name="T12" fmla="*/ 312 w 709"/>
                <a:gd name="T13" fmla="*/ 935 h 1446"/>
                <a:gd name="T14" fmla="*/ 227 w 709"/>
                <a:gd name="T15" fmla="*/ 879 h 1446"/>
                <a:gd name="T16" fmla="*/ 170 w 709"/>
                <a:gd name="T17" fmla="*/ 879 h 1446"/>
                <a:gd name="T18" fmla="*/ 85 w 709"/>
                <a:gd name="T19" fmla="*/ 850 h 1446"/>
                <a:gd name="T20" fmla="*/ 0 w 709"/>
                <a:gd name="T21" fmla="*/ 680 h 1446"/>
                <a:gd name="T22" fmla="*/ 28 w 709"/>
                <a:gd name="T23" fmla="*/ 482 h 1446"/>
                <a:gd name="T24" fmla="*/ 56 w 709"/>
                <a:gd name="T25" fmla="*/ 397 h 1446"/>
                <a:gd name="T26" fmla="*/ 85 w 709"/>
                <a:gd name="T27" fmla="*/ 340 h 1446"/>
                <a:gd name="T28" fmla="*/ 113 w 709"/>
                <a:gd name="T29" fmla="*/ 283 h 1446"/>
                <a:gd name="T30" fmla="*/ 255 w 709"/>
                <a:gd name="T31" fmla="*/ 113 h 1446"/>
                <a:gd name="T32" fmla="*/ 312 w 709"/>
                <a:gd name="T33" fmla="*/ 0 h 1446"/>
                <a:gd name="T34" fmla="*/ 425 w 709"/>
                <a:gd name="T35" fmla="*/ 0 h 1446"/>
                <a:gd name="T36" fmla="*/ 510 w 709"/>
                <a:gd name="T37" fmla="*/ 113 h 1446"/>
                <a:gd name="T38" fmla="*/ 453 w 709"/>
                <a:gd name="T39" fmla="*/ 283 h 1446"/>
                <a:gd name="T40" fmla="*/ 567 w 709"/>
                <a:gd name="T41" fmla="*/ 368 h 1446"/>
                <a:gd name="T42" fmla="*/ 709 w 709"/>
                <a:gd name="T43" fmla="*/ 454 h 1446"/>
                <a:gd name="T44" fmla="*/ 680 w 709"/>
                <a:gd name="T45" fmla="*/ 595 h 1446"/>
                <a:gd name="T46" fmla="*/ 652 w 709"/>
                <a:gd name="T47" fmla="*/ 652 h 1446"/>
                <a:gd name="T48" fmla="*/ 595 w 709"/>
                <a:gd name="T49" fmla="*/ 709 h 1446"/>
                <a:gd name="T50" fmla="*/ 482 w 709"/>
                <a:gd name="T51" fmla="*/ 794 h 1446"/>
                <a:gd name="T52" fmla="*/ 453 w 709"/>
                <a:gd name="T53" fmla="*/ 935 h 1446"/>
                <a:gd name="T54" fmla="*/ 538 w 709"/>
                <a:gd name="T55" fmla="*/ 1049 h 1446"/>
                <a:gd name="T56" fmla="*/ 567 w 709"/>
                <a:gd name="T57" fmla="*/ 1106 h 1446"/>
                <a:gd name="T58" fmla="*/ 567 w 709"/>
                <a:gd name="T59" fmla="*/ 1162 h 1446"/>
                <a:gd name="T60" fmla="*/ 567 w 709"/>
                <a:gd name="T61" fmla="*/ 1276 h 1446"/>
                <a:gd name="T62" fmla="*/ 623 w 709"/>
                <a:gd name="T63" fmla="*/ 1247 h 1446"/>
                <a:gd name="T64" fmla="*/ 623 w 709"/>
                <a:gd name="T65" fmla="*/ 1332 h 1446"/>
                <a:gd name="T66" fmla="*/ 595 w 709"/>
                <a:gd name="T67" fmla="*/ 1446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09" h="1446">
                  <a:moveTo>
                    <a:pt x="595" y="1446"/>
                  </a:moveTo>
                  <a:lnTo>
                    <a:pt x="198" y="1332"/>
                  </a:lnTo>
                  <a:lnTo>
                    <a:pt x="142" y="1332"/>
                  </a:lnTo>
                  <a:lnTo>
                    <a:pt x="113" y="1247"/>
                  </a:lnTo>
                  <a:lnTo>
                    <a:pt x="56" y="1219"/>
                  </a:lnTo>
                  <a:lnTo>
                    <a:pt x="56" y="1191"/>
                  </a:lnTo>
                  <a:lnTo>
                    <a:pt x="113" y="1191"/>
                  </a:lnTo>
                  <a:lnTo>
                    <a:pt x="113" y="1134"/>
                  </a:lnTo>
                  <a:lnTo>
                    <a:pt x="198" y="1077"/>
                  </a:lnTo>
                  <a:lnTo>
                    <a:pt x="170" y="1077"/>
                  </a:lnTo>
                  <a:lnTo>
                    <a:pt x="198" y="1049"/>
                  </a:lnTo>
                  <a:lnTo>
                    <a:pt x="170" y="1049"/>
                  </a:lnTo>
                  <a:lnTo>
                    <a:pt x="170" y="1021"/>
                  </a:lnTo>
                  <a:lnTo>
                    <a:pt x="312" y="935"/>
                  </a:lnTo>
                  <a:lnTo>
                    <a:pt x="283" y="907"/>
                  </a:lnTo>
                  <a:lnTo>
                    <a:pt x="227" y="879"/>
                  </a:lnTo>
                  <a:lnTo>
                    <a:pt x="227" y="907"/>
                  </a:lnTo>
                  <a:lnTo>
                    <a:pt x="170" y="879"/>
                  </a:lnTo>
                  <a:lnTo>
                    <a:pt x="142" y="850"/>
                  </a:lnTo>
                  <a:lnTo>
                    <a:pt x="85" y="850"/>
                  </a:lnTo>
                  <a:lnTo>
                    <a:pt x="113" y="794"/>
                  </a:lnTo>
                  <a:lnTo>
                    <a:pt x="0" y="680"/>
                  </a:lnTo>
                  <a:lnTo>
                    <a:pt x="28" y="595"/>
                  </a:lnTo>
                  <a:lnTo>
                    <a:pt x="28" y="482"/>
                  </a:lnTo>
                  <a:lnTo>
                    <a:pt x="56" y="454"/>
                  </a:lnTo>
                  <a:lnTo>
                    <a:pt x="56" y="397"/>
                  </a:lnTo>
                  <a:lnTo>
                    <a:pt x="85" y="397"/>
                  </a:lnTo>
                  <a:lnTo>
                    <a:pt x="85" y="340"/>
                  </a:lnTo>
                  <a:lnTo>
                    <a:pt x="113" y="312"/>
                  </a:lnTo>
                  <a:lnTo>
                    <a:pt x="113" y="283"/>
                  </a:lnTo>
                  <a:lnTo>
                    <a:pt x="198" y="198"/>
                  </a:lnTo>
                  <a:lnTo>
                    <a:pt x="255" y="113"/>
                  </a:lnTo>
                  <a:lnTo>
                    <a:pt x="312" y="57"/>
                  </a:lnTo>
                  <a:lnTo>
                    <a:pt x="312" y="0"/>
                  </a:lnTo>
                  <a:lnTo>
                    <a:pt x="368" y="28"/>
                  </a:lnTo>
                  <a:lnTo>
                    <a:pt x="425" y="0"/>
                  </a:lnTo>
                  <a:lnTo>
                    <a:pt x="510" y="57"/>
                  </a:lnTo>
                  <a:lnTo>
                    <a:pt x="510" y="113"/>
                  </a:lnTo>
                  <a:lnTo>
                    <a:pt x="453" y="170"/>
                  </a:lnTo>
                  <a:lnTo>
                    <a:pt x="453" y="283"/>
                  </a:lnTo>
                  <a:lnTo>
                    <a:pt x="567" y="312"/>
                  </a:lnTo>
                  <a:lnTo>
                    <a:pt x="567" y="368"/>
                  </a:lnTo>
                  <a:lnTo>
                    <a:pt x="652" y="397"/>
                  </a:lnTo>
                  <a:lnTo>
                    <a:pt x="709" y="454"/>
                  </a:lnTo>
                  <a:lnTo>
                    <a:pt x="709" y="595"/>
                  </a:lnTo>
                  <a:lnTo>
                    <a:pt x="680" y="595"/>
                  </a:lnTo>
                  <a:lnTo>
                    <a:pt x="652" y="595"/>
                  </a:lnTo>
                  <a:lnTo>
                    <a:pt x="652" y="652"/>
                  </a:lnTo>
                  <a:lnTo>
                    <a:pt x="623" y="652"/>
                  </a:lnTo>
                  <a:lnTo>
                    <a:pt x="595" y="709"/>
                  </a:lnTo>
                  <a:lnTo>
                    <a:pt x="510" y="765"/>
                  </a:lnTo>
                  <a:lnTo>
                    <a:pt x="482" y="794"/>
                  </a:lnTo>
                  <a:lnTo>
                    <a:pt x="538" y="907"/>
                  </a:lnTo>
                  <a:lnTo>
                    <a:pt x="453" y="935"/>
                  </a:lnTo>
                  <a:lnTo>
                    <a:pt x="510" y="992"/>
                  </a:lnTo>
                  <a:lnTo>
                    <a:pt x="538" y="1049"/>
                  </a:lnTo>
                  <a:lnTo>
                    <a:pt x="567" y="1049"/>
                  </a:lnTo>
                  <a:lnTo>
                    <a:pt x="567" y="1106"/>
                  </a:lnTo>
                  <a:lnTo>
                    <a:pt x="623" y="1134"/>
                  </a:lnTo>
                  <a:lnTo>
                    <a:pt x="567" y="1162"/>
                  </a:lnTo>
                  <a:lnTo>
                    <a:pt x="595" y="1219"/>
                  </a:lnTo>
                  <a:lnTo>
                    <a:pt x="567" y="1276"/>
                  </a:lnTo>
                  <a:lnTo>
                    <a:pt x="595" y="1247"/>
                  </a:lnTo>
                  <a:lnTo>
                    <a:pt x="623" y="1247"/>
                  </a:lnTo>
                  <a:lnTo>
                    <a:pt x="652" y="1304"/>
                  </a:lnTo>
                  <a:lnTo>
                    <a:pt x="623" y="1332"/>
                  </a:lnTo>
                  <a:lnTo>
                    <a:pt x="595" y="1389"/>
                  </a:lnTo>
                  <a:lnTo>
                    <a:pt x="595" y="144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58" name="Freeform 22">
              <a:extLst>
                <a:ext uri="{FF2B5EF4-FFF2-40B4-BE49-F238E27FC236}">
                  <a16:creationId xmlns:a16="http://schemas.microsoft.com/office/drawing/2014/main" id="{D1855A71-5C51-4BCE-984E-248CEBC30C9A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" y="4215"/>
              <a:ext cx="538" cy="1275"/>
            </a:xfrm>
            <a:custGeom>
              <a:avLst/>
              <a:gdLst>
                <a:gd name="T0" fmla="*/ 0 w 538"/>
                <a:gd name="T1" fmla="*/ 1275 h 1275"/>
                <a:gd name="T2" fmla="*/ 0 w 538"/>
                <a:gd name="T3" fmla="*/ 1162 h 1275"/>
                <a:gd name="T4" fmla="*/ 28 w 538"/>
                <a:gd name="T5" fmla="*/ 1020 h 1275"/>
                <a:gd name="T6" fmla="*/ 56 w 538"/>
                <a:gd name="T7" fmla="*/ 992 h 1275"/>
                <a:gd name="T8" fmla="*/ 56 w 538"/>
                <a:gd name="T9" fmla="*/ 935 h 1275"/>
                <a:gd name="T10" fmla="*/ 85 w 538"/>
                <a:gd name="T11" fmla="*/ 850 h 1275"/>
                <a:gd name="T12" fmla="*/ 85 w 538"/>
                <a:gd name="T13" fmla="*/ 765 h 1275"/>
                <a:gd name="T14" fmla="*/ 141 w 538"/>
                <a:gd name="T15" fmla="*/ 708 h 1275"/>
                <a:gd name="T16" fmla="*/ 141 w 538"/>
                <a:gd name="T17" fmla="*/ 623 h 1275"/>
                <a:gd name="T18" fmla="*/ 170 w 538"/>
                <a:gd name="T19" fmla="*/ 567 h 1275"/>
                <a:gd name="T20" fmla="*/ 141 w 538"/>
                <a:gd name="T21" fmla="*/ 510 h 1275"/>
                <a:gd name="T22" fmla="*/ 170 w 538"/>
                <a:gd name="T23" fmla="*/ 368 h 1275"/>
                <a:gd name="T24" fmla="*/ 170 w 538"/>
                <a:gd name="T25" fmla="*/ 255 h 1275"/>
                <a:gd name="T26" fmla="*/ 141 w 538"/>
                <a:gd name="T27" fmla="*/ 198 h 1275"/>
                <a:gd name="T28" fmla="*/ 170 w 538"/>
                <a:gd name="T29" fmla="*/ 170 h 1275"/>
                <a:gd name="T30" fmla="*/ 227 w 538"/>
                <a:gd name="T31" fmla="*/ 141 h 1275"/>
                <a:gd name="T32" fmla="*/ 255 w 538"/>
                <a:gd name="T33" fmla="*/ 113 h 1275"/>
                <a:gd name="T34" fmla="*/ 283 w 538"/>
                <a:gd name="T35" fmla="*/ 113 h 1275"/>
                <a:gd name="T36" fmla="*/ 283 w 538"/>
                <a:gd name="T37" fmla="*/ 85 h 1275"/>
                <a:gd name="T38" fmla="*/ 312 w 538"/>
                <a:gd name="T39" fmla="*/ 56 h 1275"/>
                <a:gd name="T40" fmla="*/ 453 w 538"/>
                <a:gd name="T41" fmla="*/ 28 h 1275"/>
                <a:gd name="T42" fmla="*/ 510 w 538"/>
                <a:gd name="T43" fmla="*/ 0 h 1275"/>
                <a:gd name="T44" fmla="*/ 538 w 538"/>
                <a:gd name="T45" fmla="*/ 0 h 1275"/>
                <a:gd name="T46" fmla="*/ 538 w 538"/>
                <a:gd name="T47" fmla="*/ 28 h 1275"/>
                <a:gd name="T48" fmla="*/ 482 w 538"/>
                <a:gd name="T49" fmla="*/ 56 h 1275"/>
                <a:gd name="T50" fmla="*/ 453 w 538"/>
                <a:gd name="T51" fmla="*/ 141 h 1275"/>
                <a:gd name="T52" fmla="*/ 397 w 538"/>
                <a:gd name="T53" fmla="*/ 170 h 1275"/>
                <a:gd name="T54" fmla="*/ 397 w 538"/>
                <a:gd name="T55" fmla="*/ 198 h 1275"/>
                <a:gd name="T56" fmla="*/ 425 w 538"/>
                <a:gd name="T57" fmla="*/ 226 h 1275"/>
                <a:gd name="T58" fmla="*/ 368 w 538"/>
                <a:gd name="T59" fmla="*/ 255 h 1275"/>
                <a:gd name="T60" fmla="*/ 397 w 538"/>
                <a:gd name="T61" fmla="*/ 283 h 1275"/>
                <a:gd name="T62" fmla="*/ 368 w 538"/>
                <a:gd name="T63" fmla="*/ 312 h 1275"/>
                <a:gd name="T64" fmla="*/ 368 w 538"/>
                <a:gd name="T65" fmla="*/ 340 h 1275"/>
                <a:gd name="T66" fmla="*/ 368 w 538"/>
                <a:gd name="T67" fmla="*/ 368 h 1275"/>
                <a:gd name="T68" fmla="*/ 283 w 538"/>
                <a:gd name="T69" fmla="*/ 425 h 1275"/>
                <a:gd name="T70" fmla="*/ 283 w 538"/>
                <a:gd name="T71" fmla="*/ 482 h 1275"/>
                <a:gd name="T72" fmla="*/ 312 w 538"/>
                <a:gd name="T73" fmla="*/ 567 h 1275"/>
                <a:gd name="T74" fmla="*/ 368 w 538"/>
                <a:gd name="T75" fmla="*/ 595 h 1275"/>
                <a:gd name="T76" fmla="*/ 368 w 538"/>
                <a:gd name="T77" fmla="*/ 567 h 1275"/>
                <a:gd name="T78" fmla="*/ 425 w 538"/>
                <a:gd name="T79" fmla="*/ 595 h 1275"/>
                <a:gd name="T80" fmla="*/ 425 w 538"/>
                <a:gd name="T81" fmla="*/ 737 h 1275"/>
                <a:gd name="T82" fmla="*/ 425 w 538"/>
                <a:gd name="T83" fmla="*/ 765 h 1275"/>
                <a:gd name="T84" fmla="*/ 482 w 538"/>
                <a:gd name="T85" fmla="*/ 737 h 1275"/>
                <a:gd name="T86" fmla="*/ 510 w 538"/>
                <a:gd name="T87" fmla="*/ 793 h 1275"/>
                <a:gd name="T88" fmla="*/ 482 w 538"/>
                <a:gd name="T89" fmla="*/ 850 h 1275"/>
                <a:gd name="T90" fmla="*/ 510 w 538"/>
                <a:gd name="T91" fmla="*/ 935 h 1275"/>
                <a:gd name="T92" fmla="*/ 482 w 538"/>
                <a:gd name="T93" fmla="*/ 964 h 1275"/>
                <a:gd name="T94" fmla="*/ 510 w 538"/>
                <a:gd name="T95" fmla="*/ 964 h 1275"/>
                <a:gd name="T96" fmla="*/ 482 w 538"/>
                <a:gd name="T97" fmla="*/ 1020 h 1275"/>
                <a:gd name="T98" fmla="*/ 538 w 538"/>
                <a:gd name="T99" fmla="*/ 1049 h 1275"/>
                <a:gd name="T100" fmla="*/ 538 w 538"/>
                <a:gd name="T101" fmla="*/ 1134 h 1275"/>
                <a:gd name="T102" fmla="*/ 482 w 538"/>
                <a:gd name="T103" fmla="*/ 1162 h 1275"/>
                <a:gd name="T104" fmla="*/ 453 w 538"/>
                <a:gd name="T105" fmla="*/ 1190 h 1275"/>
                <a:gd name="T106" fmla="*/ 283 w 538"/>
                <a:gd name="T107" fmla="*/ 1219 h 1275"/>
                <a:gd name="T108" fmla="*/ 85 w 538"/>
                <a:gd name="T109" fmla="*/ 1275 h 1275"/>
                <a:gd name="T110" fmla="*/ 0 w 538"/>
                <a:gd name="T111" fmla="*/ 1275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538" h="1275">
                  <a:moveTo>
                    <a:pt x="0" y="1275"/>
                  </a:moveTo>
                  <a:lnTo>
                    <a:pt x="0" y="1162"/>
                  </a:lnTo>
                  <a:lnTo>
                    <a:pt x="28" y="1020"/>
                  </a:lnTo>
                  <a:lnTo>
                    <a:pt x="56" y="992"/>
                  </a:lnTo>
                  <a:lnTo>
                    <a:pt x="56" y="935"/>
                  </a:lnTo>
                  <a:lnTo>
                    <a:pt x="85" y="850"/>
                  </a:lnTo>
                  <a:lnTo>
                    <a:pt x="85" y="765"/>
                  </a:lnTo>
                  <a:lnTo>
                    <a:pt x="141" y="708"/>
                  </a:lnTo>
                  <a:lnTo>
                    <a:pt x="141" y="623"/>
                  </a:lnTo>
                  <a:lnTo>
                    <a:pt x="170" y="567"/>
                  </a:lnTo>
                  <a:lnTo>
                    <a:pt x="141" y="510"/>
                  </a:lnTo>
                  <a:lnTo>
                    <a:pt x="170" y="368"/>
                  </a:lnTo>
                  <a:lnTo>
                    <a:pt x="170" y="255"/>
                  </a:lnTo>
                  <a:lnTo>
                    <a:pt x="141" y="198"/>
                  </a:lnTo>
                  <a:lnTo>
                    <a:pt x="170" y="170"/>
                  </a:lnTo>
                  <a:lnTo>
                    <a:pt x="227" y="141"/>
                  </a:lnTo>
                  <a:lnTo>
                    <a:pt x="255" y="113"/>
                  </a:lnTo>
                  <a:lnTo>
                    <a:pt x="283" y="113"/>
                  </a:lnTo>
                  <a:lnTo>
                    <a:pt x="283" y="85"/>
                  </a:lnTo>
                  <a:lnTo>
                    <a:pt x="312" y="56"/>
                  </a:lnTo>
                  <a:lnTo>
                    <a:pt x="453" y="28"/>
                  </a:lnTo>
                  <a:lnTo>
                    <a:pt x="510" y="0"/>
                  </a:lnTo>
                  <a:lnTo>
                    <a:pt x="538" y="0"/>
                  </a:lnTo>
                  <a:lnTo>
                    <a:pt x="538" y="28"/>
                  </a:lnTo>
                  <a:lnTo>
                    <a:pt x="482" y="56"/>
                  </a:lnTo>
                  <a:lnTo>
                    <a:pt x="453" y="141"/>
                  </a:lnTo>
                  <a:lnTo>
                    <a:pt x="397" y="170"/>
                  </a:lnTo>
                  <a:lnTo>
                    <a:pt x="397" y="198"/>
                  </a:lnTo>
                  <a:lnTo>
                    <a:pt x="425" y="226"/>
                  </a:lnTo>
                  <a:lnTo>
                    <a:pt x="368" y="255"/>
                  </a:lnTo>
                  <a:lnTo>
                    <a:pt x="397" y="283"/>
                  </a:lnTo>
                  <a:lnTo>
                    <a:pt x="368" y="312"/>
                  </a:lnTo>
                  <a:lnTo>
                    <a:pt x="368" y="340"/>
                  </a:lnTo>
                  <a:lnTo>
                    <a:pt x="368" y="368"/>
                  </a:lnTo>
                  <a:lnTo>
                    <a:pt x="283" y="425"/>
                  </a:lnTo>
                  <a:lnTo>
                    <a:pt x="283" y="482"/>
                  </a:lnTo>
                  <a:lnTo>
                    <a:pt x="312" y="567"/>
                  </a:lnTo>
                  <a:lnTo>
                    <a:pt x="368" y="595"/>
                  </a:lnTo>
                  <a:lnTo>
                    <a:pt x="368" y="567"/>
                  </a:lnTo>
                  <a:lnTo>
                    <a:pt x="425" y="595"/>
                  </a:lnTo>
                  <a:lnTo>
                    <a:pt x="425" y="737"/>
                  </a:lnTo>
                  <a:lnTo>
                    <a:pt x="425" y="765"/>
                  </a:lnTo>
                  <a:lnTo>
                    <a:pt x="482" y="737"/>
                  </a:lnTo>
                  <a:lnTo>
                    <a:pt x="510" y="793"/>
                  </a:lnTo>
                  <a:lnTo>
                    <a:pt x="482" y="850"/>
                  </a:lnTo>
                  <a:lnTo>
                    <a:pt x="510" y="935"/>
                  </a:lnTo>
                  <a:lnTo>
                    <a:pt x="482" y="964"/>
                  </a:lnTo>
                  <a:lnTo>
                    <a:pt x="510" y="964"/>
                  </a:lnTo>
                  <a:lnTo>
                    <a:pt x="482" y="1020"/>
                  </a:lnTo>
                  <a:lnTo>
                    <a:pt x="538" y="1049"/>
                  </a:lnTo>
                  <a:lnTo>
                    <a:pt x="538" y="1134"/>
                  </a:lnTo>
                  <a:lnTo>
                    <a:pt x="482" y="1162"/>
                  </a:lnTo>
                  <a:lnTo>
                    <a:pt x="453" y="1190"/>
                  </a:lnTo>
                  <a:lnTo>
                    <a:pt x="283" y="1219"/>
                  </a:lnTo>
                  <a:lnTo>
                    <a:pt x="85" y="1275"/>
                  </a:lnTo>
                  <a:lnTo>
                    <a:pt x="0" y="127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2" name="Freeform 26">
              <a:extLst>
                <a:ext uri="{FF2B5EF4-FFF2-40B4-BE49-F238E27FC236}">
                  <a16:creationId xmlns:a16="http://schemas.microsoft.com/office/drawing/2014/main" id="{008D5787-84BD-4D0A-954B-34CB9681451E}"/>
                </a:ext>
              </a:extLst>
            </p:cNvPr>
            <p:cNvSpPr>
              <a:spLocks/>
            </p:cNvSpPr>
            <p:nvPr/>
          </p:nvSpPr>
          <p:spPr bwMode="auto">
            <a:xfrm>
              <a:off x="460" y="4753"/>
              <a:ext cx="510" cy="596"/>
            </a:xfrm>
            <a:custGeom>
              <a:avLst/>
              <a:gdLst>
                <a:gd name="T0" fmla="*/ 85 w 510"/>
                <a:gd name="T1" fmla="*/ 0 h 596"/>
                <a:gd name="T2" fmla="*/ 142 w 510"/>
                <a:gd name="T3" fmla="*/ 57 h 596"/>
                <a:gd name="T4" fmla="*/ 227 w 510"/>
                <a:gd name="T5" fmla="*/ 85 h 596"/>
                <a:gd name="T6" fmla="*/ 312 w 510"/>
                <a:gd name="T7" fmla="*/ 57 h 596"/>
                <a:gd name="T8" fmla="*/ 340 w 510"/>
                <a:gd name="T9" fmla="*/ 114 h 596"/>
                <a:gd name="T10" fmla="*/ 227 w 510"/>
                <a:gd name="T11" fmla="*/ 114 h 596"/>
                <a:gd name="T12" fmla="*/ 170 w 510"/>
                <a:gd name="T13" fmla="*/ 170 h 596"/>
                <a:gd name="T14" fmla="*/ 283 w 510"/>
                <a:gd name="T15" fmla="*/ 170 h 596"/>
                <a:gd name="T16" fmla="*/ 255 w 510"/>
                <a:gd name="T17" fmla="*/ 199 h 596"/>
                <a:gd name="T18" fmla="*/ 283 w 510"/>
                <a:gd name="T19" fmla="*/ 227 h 596"/>
                <a:gd name="T20" fmla="*/ 312 w 510"/>
                <a:gd name="T21" fmla="*/ 284 h 596"/>
                <a:gd name="T22" fmla="*/ 227 w 510"/>
                <a:gd name="T23" fmla="*/ 284 h 596"/>
                <a:gd name="T24" fmla="*/ 255 w 510"/>
                <a:gd name="T25" fmla="*/ 312 h 596"/>
                <a:gd name="T26" fmla="*/ 312 w 510"/>
                <a:gd name="T27" fmla="*/ 369 h 596"/>
                <a:gd name="T28" fmla="*/ 312 w 510"/>
                <a:gd name="T29" fmla="*/ 341 h 596"/>
                <a:gd name="T30" fmla="*/ 368 w 510"/>
                <a:gd name="T31" fmla="*/ 341 h 596"/>
                <a:gd name="T32" fmla="*/ 368 w 510"/>
                <a:gd name="T33" fmla="*/ 397 h 596"/>
                <a:gd name="T34" fmla="*/ 397 w 510"/>
                <a:gd name="T35" fmla="*/ 454 h 596"/>
                <a:gd name="T36" fmla="*/ 454 w 510"/>
                <a:gd name="T37" fmla="*/ 454 h 596"/>
                <a:gd name="T38" fmla="*/ 454 w 510"/>
                <a:gd name="T39" fmla="*/ 511 h 596"/>
                <a:gd name="T40" fmla="*/ 510 w 510"/>
                <a:gd name="T41" fmla="*/ 567 h 596"/>
                <a:gd name="T42" fmla="*/ 397 w 510"/>
                <a:gd name="T43" fmla="*/ 567 h 596"/>
                <a:gd name="T44" fmla="*/ 57 w 510"/>
                <a:gd name="T45" fmla="*/ 596 h 596"/>
                <a:gd name="T46" fmla="*/ 57 w 510"/>
                <a:gd name="T47" fmla="*/ 539 h 596"/>
                <a:gd name="T48" fmla="*/ 85 w 510"/>
                <a:gd name="T49" fmla="*/ 454 h 596"/>
                <a:gd name="T50" fmla="*/ 28 w 510"/>
                <a:gd name="T51" fmla="*/ 284 h 596"/>
                <a:gd name="T52" fmla="*/ 28 w 510"/>
                <a:gd name="T53" fmla="*/ 255 h 596"/>
                <a:gd name="T54" fmla="*/ 0 w 510"/>
                <a:gd name="T55" fmla="*/ 170 h 596"/>
                <a:gd name="T56" fmla="*/ 28 w 510"/>
                <a:gd name="T57" fmla="*/ 85 h 596"/>
                <a:gd name="T58" fmla="*/ 0 w 510"/>
                <a:gd name="T59" fmla="*/ 57 h 596"/>
                <a:gd name="T60" fmla="*/ 28 w 510"/>
                <a:gd name="T61" fmla="*/ 0 h 596"/>
                <a:gd name="T62" fmla="*/ 85 w 510"/>
                <a:gd name="T63" fmla="*/ 0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10" h="596">
                  <a:moveTo>
                    <a:pt x="85" y="0"/>
                  </a:moveTo>
                  <a:lnTo>
                    <a:pt x="142" y="57"/>
                  </a:lnTo>
                  <a:lnTo>
                    <a:pt x="227" y="85"/>
                  </a:lnTo>
                  <a:lnTo>
                    <a:pt x="312" y="57"/>
                  </a:lnTo>
                  <a:lnTo>
                    <a:pt x="340" y="114"/>
                  </a:lnTo>
                  <a:lnTo>
                    <a:pt x="227" y="114"/>
                  </a:lnTo>
                  <a:lnTo>
                    <a:pt x="170" y="170"/>
                  </a:lnTo>
                  <a:lnTo>
                    <a:pt x="283" y="170"/>
                  </a:lnTo>
                  <a:lnTo>
                    <a:pt x="255" y="199"/>
                  </a:lnTo>
                  <a:lnTo>
                    <a:pt x="283" y="227"/>
                  </a:lnTo>
                  <a:lnTo>
                    <a:pt x="312" y="284"/>
                  </a:lnTo>
                  <a:lnTo>
                    <a:pt x="227" y="284"/>
                  </a:lnTo>
                  <a:lnTo>
                    <a:pt x="255" y="312"/>
                  </a:lnTo>
                  <a:lnTo>
                    <a:pt x="312" y="369"/>
                  </a:lnTo>
                  <a:lnTo>
                    <a:pt x="312" y="341"/>
                  </a:lnTo>
                  <a:lnTo>
                    <a:pt x="368" y="341"/>
                  </a:lnTo>
                  <a:lnTo>
                    <a:pt x="368" y="397"/>
                  </a:lnTo>
                  <a:lnTo>
                    <a:pt x="397" y="454"/>
                  </a:lnTo>
                  <a:lnTo>
                    <a:pt x="454" y="454"/>
                  </a:lnTo>
                  <a:lnTo>
                    <a:pt x="454" y="511"/>
                  </a:lnTo>
                  <a:lnTo>
                    <a:pt x="510" y="567"/>
                  </a:lnTo>
                  <a:lnTo>
                    <a:pt x="397" y="567"/>
                  </a:lnTo>
                  <a:lnTo>
                    <a:pt x="57" y="596"/>
                  </a:lnTo>
                  <a:lnTo>
                    <a:pt x="57" y="539"/>
                  </a:lnTo>
                  <a:lnTo>
                    <a:pt x="85" y="454"/>
                  </a:lnTo>
                  <a:lnTo>
                    <a:pt x="28" y="284"/>
                  </a:lnTo>
                  <a:lnTo>
                    <a:pt x="28" y="255"/>
                  </a:lnTo>
                  <a:lnTo>
                    <a:pt x="0" y="170"/>
                  </a:lnTo>
                  <a:lnTo>
                    <a:pt x="28" y="85"/>
                  </a:lnTo>
                  <a:lnTo>
                    <a:pt x="0" y="57"/>
                  </a:lnTo>
                  <a:lnTo>
                    <a:pt x="28" y="0"/>
                  </a:lnTo>
                  <a:lnTo>
                    <a:pt x="85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8" name="Freeform 32">
              <a:extLst>
                <a:ext uri="{FF2B5EF4-FFF2-40B4-BE49-F238E27FC236}">
                  <a16:creationId xmlns:a16="http://schemas.microsoft.com/office/drawing/2014/main" id="{979D59DE-4751-4A0C-842E-DC00C8F8AA72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2" y="2457"/>
              <a:ext cx="425" cy="567"/>
            </a:xfrm>
            <a:custGeom>
              <a:avLst/>
              <a:gdLst>
                <a:gd name="T0" fmla="*/ 0 w 425"/>
                <a:gd name="T1" fmla="*/ 0 h 567"/>
                <a:gd name="T2" fmla="*/ 226 w 425"/>
                <a:gd name="T3" fmla="*/ 142 h 567"/>
                <a:gd name="T4" fmla="*/ 255 w 425"/>
                <a:gd name="T5" fmla="*/ 227 h 567"/>
                <a:gd name="T6" fmla="*/ 311 w 425"/>
                <a:gd name="T7" fmla="*/ 255 h 567"/>
                <a:gd name="T8" fmla="*/ 368 w 425"/>
                <a:gd name="T9" fmla="*/ 340 h 567"/>
                <a:gd name="T10" fmla="*/ 397 w 425"/>
                <a:gd name="T11" fmla="*/ 369 h 567"/>
                <a:gd name="T12" fmla="*/ 425 w 425"/>
                <a:gd name="T13" fmla="*/ 482 h 567"/>
                <a:gd name="T14" fmla="*/ 368 w 425"/>
                <a:gd name="T15" fmla="*/ 567 h 567"/>
                <a:gd name="T16" fmla="*/ 311 w 425"/>
                <a:gd name="T17" fmla="*/ 539 h 567"/>
                <a:gd name="T18" fmla="*/ 311 w 425"/>
                <a:gd name="T19" fmla="*/ 425 h 567"/>
                <a:gd name="T20" fmla="*/ 255 w 425"/>
                <a:gd name="T21" fmla="*/ 425 h 567"/>
                <a:gd name="T22" fmla="*/ 198 w 425"/>
                <a:gd name="T23" fmla="*/ 369 h 567"/>
                <a:gd name="T24" fmla="*/ 170 w 425"/>
                <a:gd name="T25" fmla="*/ 255 h 567"/>
                <a:gd name="T26" fmla="*/ 113 w 425"/>
                <a:gd name="T27" fmla="*/ 227 h 567"/>
                <a:gd name="T28" fmla="*/ 56 w 425"/>
                <a:gd name="T29" fmla="*/ 113 h 567"/>
                <a:gd name="T30" fmla="*/ 28 w 425"/>
                <a:gd name="T31" fmla="*/ 85 h 567"/>
                <a:gd name="T32" fmla="*/ 0 w 425"/>
                <a:gd name="T3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25" h="567">
                  <a:moveTo>
                    <a:pt x="0" y="0"/>
                  </a:moveTo>
                  <a:lnTo>
                    <a:pt x="226" y="142"/>
                  </a:lnTo>
                  <a:lnTo>
                    <a:pt x="255" y="227"/>
                  </a:lnTo>
                  <a:lnTo>
                    <a:pt x="311" y="255"/>
                  </a:lnTo>
                  <a:lnTo>
                    <a:pt x="368" y="340"/>
                  </a:lnTo>
                  <a:lnTo>
                    <a:pt x="397" y="369"/>
                  </a:lnTo>
                  <a:lnTo>
                    <a:pt x="425" y="482"/>
                  </a:lnTo>
                  <a:lnTo>
                    <a:pt x="368" y="567"/>
                  </a:lnTo>
                  <a:lnTo>
                    <a:pt x="311" y="539"/>
                  </a:lnTo>
                  <a:lnTo>
                    <a:pt x="311" y="425"/>
                  </a:lnTo>
                  <a:lnTo>
                    <a:pt x="255" y="425"/>
                  </a:lnTo>
                  <a:lnTo>
                    <a:pt x="198" y="369"/>
                  </a:lnTo>
                  <a:lnTo>
                    <a:pt x="170" y="255"/>
                  </a:lnTo>
                  <a:lnTo>
                    <a:pt x="113" y="227"/>
                  </a:lnTo>
                  <a:lnTo>
                    <a:pt x="56" y="113"/>
                  </a:lnTo>
                  <a:lnTo>
                    <a:pt x="28" y="8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69" name="Freeform 33">
              <a:extLst>
                <a:ext uri="{FF2B5EF4-FFF2-40B4-BE49-F238E27FC236}">
                  <a16:creationId xmlns:a16="http://schemas.microsoft.com/office/drawing/2014/main" id="{46FA1E3D-6C64-49A3-8870-BA13107FF56B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2457"/>
              <a:ext cx="766" cy="936"/>
            </a:xfrm>
            <a:custGeom>
              <a:avLst/>
              <a:gdLst>
                <a:gd name="T0" fmla="*/ 284 w 766"/>
                <a:gd name="T1" fmla="*/ 0 h 936"/>
                <a:gd name="T2" fmla="*/ 255 w 766"/>
                <a:gd name="T3" fmla="*/ 57 h 936"/>
                <a:gd name="T4" fmla="*/ 85 w 766"/>
                <a:gd name="T5" fmla="*/ 170 h 936"/>
                <a:gd name="T6" fmla="*/ 57 w 766"/>
                <a:gd name="T7" fmla="*/ 284 h 936"/>
                <a:gd name="T8" fmla="*/ 85 w 766"/>
                <a:gd name="T9" fmla="*/ 284 h 936"/>
                <a:gd name="T10" fmla="*/ 114 w 766"/>
                <a:gd name="T11" fmla="*/ 255 h 936"/>
                <a:gd name="T12" fmla="*/ 142 w 766"/>
                <a:gd name="T13" fmla="*/ 255 h 936"/>
                <a:gd name="T14" fmla="*/ 85 w 766"/>
                <a:gd name="T15" fmla="*/ 369 h 936"/>
                <a:gd name="T16" fmla="*/ 85 w 766"/>
                <a:gd name="T17" fmla="*/ 425 h 936"/>
                <a:gd name="T18" fmla="*/ 28 w 766"/>
                <a:gd name="T19" fmla="*/ 425 h 936"/>
                <a:gd name="T20" fmla="*/ 0 w 766"/>
                <a:gd name="T21" fmla="*/ 482 h 936"/>
                <a:gd name="T22" fmla="*/ 284 w 766"/>
                <a:gd name="T23" fmla="*/ 567 h 936"/>
                <a:gd name="T24" fmla="*/ 425 w 766"/>
                <a:gd name="T25" fmla="*/ 680 h 936"/>
                <a:gd name="T26" fmla="*/ 482 w 766"/>
                <a:gd name="T27" fmla="*/ 794 h 936"/>
                <a:gd name="T28" fmla="*/ 510 w 766"/>
                <a:gd name="T29" fmla="*/ 765 h 936"/>
                <a:gd name="T30" fmla="*/ 567 w 766"/>
                <a:gd name="T31" fmla="*/ 850 h 936"/>
                <a:gd name="T32" fmla="*/ 567 w 766"/>
                <a:gd name="T33" fmla="*/ 936 h 936"/>
                <a:gd name="T34" fmla="*/ 595 w 766"/>
                <a:gd name="T35" fmla="*/ 936 h 936"/>
                <a:gd name="T36" fmla="*/ 624 w 766"/>
                <a:gd name="T37" fmla="*/ 907 h 936"/>
                <a:gd name="T38" fmla="*/ 681 w 766"/>
                <a:gd name="T39" fmla="*/ 907 h 936"/>
                <a:gd name="T40" fmla="*/ 681 w 766"/>
                <a:gd name="T41" fmla="*/ 850 h 936"/>
                <a:gd name="T42" fmla="*/ 766 w 766"/>
                <a:gd name="T43" fmla="*/ 765 h 936"/>
                <a:gd name="T44" fmla="*/ 681 w 766"/>
                <a:gd name="T45" fmla="*/ 737 h 936"/>
                <a:gd name="T46" fmla="*/ 652 w 766"/>
                <a:gd name="T47" fmla="*/ 765 h 936"/>
                <a:gd name="T48" fmla="*/ 595 w 766"/>
                <a:gd name="T49" fmla="*/ 765 h 936"/>
                <a:gd name="T50" fmla="*/ 595 w 766"/>
                <a:gd name="T51" fmla="*/ 709 h 936"/>
                <a:gd name="T52" fmla="*/ 567 w 766"/>
                <a:gd name="T53" fmla="*/ 652 h 936"/>
                <a:gd name="T54" fmla="*/ 595 w 766"/>
                <a:gd name="T55" fmla="*/ 539 h 936"/>
                <a:gd name="T56" fmla="*/ 595 w 766"/>
                <a:gd name="T57" fmla="*/ 425 h 936"/>
                <a:gd name="T58" fmla="*/ 539 w 766"/>
                <a:gd name="T59" fmla="*/ 425 h 936"/>
                <a:gd name="T60" fmla="*/ 482 w 766"/>
                <a:gd name="T61" fmla="*/ 369 h 936"/>
                <a:gd name="T62" fmla="*/ 454 w 766"/>
                <a:gd name="T63" fmla="*/ 255 h 936"/>
                <a:gd name="T64" fmla="*/ 397 w 766"/>
                <a:gd name="T65" fmla="*/ 227 h 936"/>
                <a:gd name="T66" fmla="*/ 340 w 766"/>
                <a:gd name="T67" fmla="*/ 113 h 936"/>
                <a:gd name="T68" fmla="*/ 312 w 766"/>
                <a:gd name="T69" fmla="*/ 85 h 936"/>
                <a:gd name="T70" fmla="*/ 284 w 766"/>
                <a:gd name="T71" fmla="*/ 0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66" h="936">
                  <a:moveTo>
                    <a:pt x="284" y="0"/>
                  </a:moveTo>
                  <a:lnTo>
                    <a:pt x="255" y="57"/>
                  </a:lnTo>
                  <a:lnTo>
                    <a:pt x="85" y="170"/>
                  </a:lnTo>
                  <a:lnTo>
                    <a:pt x="57" y="284"/>
                  </a:lnTo>
                  <a:lnTo>
                    <a:pt x="85" y="284"/>
                  </a:lnTo>
                  <a:lnTo>
                    <a:pt x="114" y="255"/>
                  </a:lnTo>
                  <a:lnTo>
                    <a:pt x="142" y="255"/>
                  </a:lnTo>
                  <a:lnTo>
                    <a:pt x="85" y="369"/>
                  </a:lnTo>
                  <a:lnTo>
                    <a:pt x="85" y="425"/>
                  </a:lnTo>
                  <a:lnTo>
                    <a:pt x="28" y="425"/>
                  </a:lnTo>
                  <a:lnTo>
                    <a:pt x="0" y="482"/>
                  </a:lnTo>
                  <a:lnTo>
                    <a:pt x="284" y="567"/>
                  </a:lnTo>
                  <a:lnTo>
                    <a:pt x="425" y="680"/>
                  </a:lnTo>
                  <a:lnTo>
                    <a:pt x="482" y="794"/>
                  </a:lnTo>
                  <a:lnTo>
                    <a:pt x="510" y="765"/>
                  </a:lnTo>
                  <a:lnTo>
                    <a:pt x="567" y="850"/>
                  </a:lnTo>
                  <a:lnTo>
                    <a:pt x="567" y="936"/>
                  </a:lnTo>
                  <a:lnTo>
                    <a:pt x="595" y="936"/>
                  </a:lnTo>
                  <a:lnTo>
                    <a:pt x="624" y="907"/>
                  </a:lnTo>
                  <a:lnTo>
                    <a:pt x="681" y="907"/>
                  </a:lnTo>
                  <a:lnTo>
                    <a:pt x="681" y="850"/>
                  </a:lnTo>
                  <a:lnTo>
                    <a:pt x="766" y="765"/>
                  </a:lnTo>
                  <a:lnTo>
                    <a:pt x="681" y="737"/>
                  </a:lnTo>
                  <a:lnTo>
                    <a:pt x="652" y="765"/>
                  </a:lnTo>
                  <a:lnTo>
                    <a:pt x="595" y="765"/>
                  </a:lnTo>
                  <a:lnTo>
                    <a:pt x="595" y="709"/>
                  </a:lnTo>
                  <a:lnTo>
                    <a:pt x="567" y="652"/>
                  </a:lnTo>
                  <a:lnTo>
                    <a:pt x="595" y="539"/>
                  </a:lnTo>
                  <a:lnTo>
                    <a:pt x="595" y="425"/>
                  </a:lnTo>
                  <a:lnTo>
                    <a:pt x="539" y="425"/>
                  </a:lnTo>
                  <a:lnTo>
                    <a:pt x="482" y="369"/>
                  </a:lnTo>
                  <a:lnTo>
                    <a:pt x="454" y="255"/>
                  </a:lnTo>
                  <a:lnTo>
                    <a:pt x="397" y="227"/>
                  </a:lnTo>
                  <a:lnTo>
                    <a:pt x="340" y="113"/>
                  </a:lnTo>
                  <a:lnTo>
                    <a:pt x="312" y="85"/>
                  </a:lnTo>
                  <a:lnTo>
                    <a:pt x="284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0" name="Freeform 34">
              <a:extLst>
                <a:ext uri="{FF2B5EF4-FFF2-40B4-BE49-F238E27FC236}">
                  <a16:creationId xmlns:a16="http://schemas.microsoft.com/office/drawing/2014/main" id="{2D59BE45-239F-4D56-AA36-B5D17F992D2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55" y="2996"/>
              <a:ext cx="142" cy="226"/>
            </a:xfrm>
            <a:custGeom>
              <a:avLst/>
              <a:gdLst>
                <a:gd name="T0" fmla="*/ 85 w 142"/>
                <a:gd name="T1" fmla="*/ 28 h 226"/>
                <a:gd name="T2" fmla="*/ 142 w 142"/>
                <a:gd name="T3" fmla="*/ 85 h 226"/>
                <a:gd name="T4" fmla="*/ 142 w 142"/>
                <a:gd name="T5" fmla="*/ 141 h 226"/>
                <a:gd name="T6" fmla="*/ 114 w 142"/>
                <a:gd name="T7" fmla="*/ 198 h 226"/>
                <a:gd name="T8" fmla="*/ 85 w 142"/>
                <a:gd name="T9" fmla="*/ 226 h 226"/>
                <a:gd name="T10" fmla="*/ 28 w 142"/>
                <a:gd name="T11" fmla="*/ 226 h 226"/>
                <a:gd name="T12" fmla="*/ 28 w 142"/>
                <a:gd name="T13" fmla="*/ 170 h 226"/>
                <a:gd name="T14" fmla="*/ 0 w 142"/>
                <a:gd name="T15" fmla="*/ 113 h 226"/>
                <a:gd name="T16" fmla="*/ 28 w 142"/>
                <a:gd name="T17" fmla="*/ 0 h 226"/>
                <a:gd name="T18" fmla="*/ 85 w 142"/>
                <a:gd name="T19" fmla="*/ 28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42" h="226">
                  <a:moveTo>
                    <a:pt x="85" y="28"/>
                  </a:moveTo>
                  <a:lnTo>
                    <a:pt x="142" y="85"/>
                  </a:lnTo>
                  <a:lnTo>
                    <a:pt x="142" y="141"/>
                  </a:lnTo>
                  <a:lnTo>
                    <a:pt x="114" y="198"/>
                  </a:lnTo>
                  <a:lnTo>
                    <a:pt x="85" y="226"/>
                  </a:lnTo>
                  <a:lnTo>
                    <a:pt x="28" y="226"/>
                  </a:lnTo>
                  <a:lnTo>
                    <a:pt x="28" y="170"/>
                  </a:lnTo>
                  <a:lnTo>
                    <a:pt x="0" y="113"/>
                  </a:lnTo>
                  <a:lnTo>
                    <a:pt x="28" y="0"/>
                  </a:lnTo>
                  <a:lnTo>
                    <a:pt x="85" y="2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1" name="Freeform 35">
              <a:extLst>
                <a:ext uri="{FF2B5EF4-FFF2-40B4-BE49-F238E27FC236}">
                  <a16:creationId xmlns:a16="http://schemas.microsoft.com/office/drawing/2014/main" id="{41C0E484-B6F4-4CA2-A8DA-8315DE7149B6}"/>
                </a:ext>
              </a:extLst>
            </p:cNvPr>
            <p:cNvSpPr>
              <a:spLocks/>
            </p:cNvSpPr>
            <p:nvPr/>
          </p:nvSpPr>
          <p:spPr bwMode="auto">
            <a:xfrm>
              <a:off x="6640" y="2627"/>
              <a:ext cx="510" cy="595"/>
            </a:xfrm>
            <a:custGeom>
              <a:avLst/>
              <a:gdLst>
                <a:gd name="T0" fmla="*/ 425 w 510"/>
                <a:gd name="T1" fmla="*/ 0 h 595"/>
                <a:gd name="T2" fmla="*/ 340 w 510"/>
                <a:gd name="T3" fmla="*/ 57 h 595"/>
                <a:gd name="T4" fmla="*/ 284 w 510"/>
                <a:gd name="T5" fmla="*/ 57 h 595"/>
                <a:gd name="T6" fmla="*/ 199 w 510"/>
                <a:gd name="T7" fmla="*/ 114 h 595"/>
                <a:gd name="T8" fmla="*/ 142 w 510"/>
                <a:gd name="T9" fmla="*/ 85 h 595"/>
                <a:gd name="T10" fmla="*/ 85 w 510"/>
                <a:gd name="T11" fmla="*/ 114 h 595"/>
                <a:gd name="T12" fmla="*/ 29 w 510"/>
                <a:gd name="T13" fmla="*/ 199 h 595"/>
                <a:gd name="T14" fmla="*/ 57 w 510"/>
                <a:gd name="T15" fmla="*/ 312 h 595"/>
                <a:gd name="T16" fmla="*/ 0 w 510"/>
                <a:gd name="T17" fmla="*/ 397 h 595"/>
                <a:gd name="T18" fmla="*/ 57 w 510"/>
                <a:gd name="T19" fmla="*/ 454 h 595"/>
                <a:gd name="T20" fmla="*/ 57 w 510"/>
                <a:gd name="T21" fmla="*/ 510 h 595"/>
                <a:gd name="T22" fmla="*/ 29 w 510"/>
                <a:gd name="T23" fmla="*/ 567 h 595"/>
                <a:gd name="T24" fmla="*/ 114 w 510"/>
                <a:gd name="T25" fmla="*/ 595 h 595"/>
                <a:gd name="T26" fmla="*/ 142 w 510"/>
                <a:gd name="T27" fmla="*/ 539 h 595"/>
                <a:gd name="T28" fmla="*/ 199 w 510"/>
                <a:gd name="T29" fmla="*/ 510 h 595"/>
                <a:gd name="T30" fmla="*/ 227 w 510"/>
                <a:gd name="T31" fmla="*/ 397 h 595"/>
                <a:gd name="T32" fmla="*/ 312 w 510"/>
                <a:gd name="T33" fmla="*/ 340 h 595"/>
                <a:gd name="T34" fmla="*/ 312 w 510"/>
                <a:gd name="T35" fmla="*/ 284 h 595"/>
                <a:gd name="T36" fmla="*/ 425 w 510"/>
                <a:gd name="T37" fmla="*/ 199 h 595"/>
                <a:gd name="T38" fmla="*/ 454 w 510"/>
                <a:gd name="T39" fmla="*/ 142 h 595"/>
                <a:gd name="T40" fmla="*/ 510 w 510"/>
                <a:gd name="T41" fmla="*/ 28 h 595"/>
                <a:gd name="T42" fmla="*/ 454 w 510"/>
                <a:gd name="T43" fmla="*/ 28 h 595"/>
                <a:gd name="T44" fmla="*/ 425 w 510"/>
                <a:gd name="T45" fmla="*/ 0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10" h="595">
                  <a:moveTo>
                    <a:pt x="425" y="0"/>
                  </a:moveTo>
                  <a:lnTo>
                    <a:pt x="340" y="57"/>
                  </a:lnTo>
                  <a:lnTo>
                    <a:pt x="284" y="57"/>
                  </a:lnTo>
                  <a:lnTo>
                    <a:pt x="199" y="114"/>
                  </a:lnTo>
                  <a:lnTo>
                    <a:pt x="142" y="85"/>
                  </a:lnTo>
                  <a:lnTo>
                    <a:pt x="85" y="114"/>
                  </a:lnTo>
                  <a:lnTo>
                    <a:pt x="29" y="199"/>
                  </a:lnTo>
                  <a:lnTo>
                    <a:pt x="57" y="312"/>
                  </a:lnTo>
                  <a:lnTo>
                    <a:pt x="0" y="397"/>
                  </a:lnTo>
                  <a:lnTo>
                    <a:pt x="57" y="454"/>
                  </a:lnTo>
                  <a:lnTo>
                    <a:pt x="57" y="510"/>
                  </a:lnTo>
                  <a:lnTo>
                    <a:pt x="29" y="567"/>
                  </a:lnTo>
                  <a:lnTo>
                    <a:pt x="114" y="595"/>
                  </a:lnTo>
                  <a:lnTo>
                    <a:pt x="142" y="539"/>
                  </a:lnTo>
                  <a:lnTo>
                    <a:pt x="199" y="510"/>
                  </a:lnTo>
                  <a:lnTo>
                    <a:pt x="227" y="397"/>
                  </a:lnTo>
                  <a:lnTo>
                    <a:pt x="312" y="340"/>
                  </a:lnTo>
                  <a:lnTo>
                    <a:pt x="312" y="284"/>
                  </a:lnTo>
                  <a:lnTo>
                    <a:pt x="425" y="199"/>
                  </a:lnTo>
                  <a:lnTo>
                    <a:pt x="454" y="142"/>
                  </a:lnTo>
                  <a:lnTo>
                    <a:pt x="510" y="28"/>
                  </a:lnTo>
                  <a:lnTo>
                    <a:pt x="454" y="28"/>
                  </a:lnTo>
                  <a:lnTo>
                    <a:pt x="425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2" name="Freeform 36">
              <a:extLst>
                <a:ext uri="{FF2B5EF4-FFF2-40B4-BE49-F238E27FC236}">
                  <a16:creationId xmlns:a16="http://schemas.microsoft.com/office/drawing/2014/main" id="{50EAC8CB-8A3A-4B03-8277-7EBBD828FB5C}"/>
                </a:ext>
              </a:extLst>
            </p:cNvPr>
            <p:cNvSpPr>
              <a:spLocks/>
            </p:cNvSpPr>
            <p:nvPr/>
          </p:nvSpPr>
          <p:spPr bwMode="auto">
            <a:xfrm>
              <a:off x="6669" y="2655"/>
              <a:ext cx="595" cy="652"/>
            </a:xfrm>
            <a:custGeom>
              <a:avLst/>
              <a:gdLst>
                <a:gd name="T0" fmla="*/ 0 w 595"/>
                <a:gd name="T1" fmla="*/ 652 h 652"/>
                <a:gd name="T2" fmla="*/ 113 w 595"/>
                <a:gd name="T3" fmla="*/ 652 h 652"/>
                <a:gd name="T4" fmla="*/ 141 w 595"/>
                <a:gd name="T5" fmla="*/ 596 h 652"/>
                <a:gd name="T6" fmla="*/ 170 w 595"/>
                <a:gd name="T7" fmla="*/ 624 h 652"/>
                <a:gd name="T8" fmla="*/ 170 w 595"/>
                <a:gd name="T9" fmla="*/ 596 h 652"/>
                <a:gd name="T10" fmla="*/ 283 w 595"/>
                <a:gd name="T11" fmla="*/ 539 h 652"/>
                <a:gd name="T12" fmla="*/ 396 w 595"/>
                <a:gd name="T13" fmla="*/ 539 h 652"/>
                <a:gd name="T14" fmla="*/ 425 w 595"/>
                <a:gd name="T15" fmla="*/ 567 h 652"/>
                <a:gd name="T16" fmla="*/ 510 w 595"/>
                <a:gd name="T17" fmla="*/ 567 h 652"/>
                <a:gd name="T18" fmla="*/ 538 w 595"/>
                <a:gd name="T19" fmla="*/ 539 h 652"/>
                <a:gd name="T20" fmla="*/ 538 w 595"/>
                <a:gd name="T21" fmla="*/ 482 h 652"/>
                <a:gd name="T22" fmla="*/ 567 w 595"/>
                <a:gd name="T23" fmla="*/ 454 h 652"/>
                <a:gd name="T24" fmla="*/ 538 w 595"/>
                <a:gd name="T25" fmla="*/ 341 h 652"/>
                <a:gd name="T26" fmla="*/ 595 w 595"/>
                <a:gd name="T27" fmla="*/ 312 h 652"/>
                <a:gd name="T28" fmla="*/ 538 w 595"/>
                <a:gd name="T29" fmla="*/ 256 h 652"/>
                <a:gd name="T30" fmla="*/ 538 w 595"/>
                <a:gd name="T31" fmla="*/ 199 h 652"/>
                <a:gd name="T32" fmla="*/ 538 w 595"/>
                <a:gd name="T33" fmla="*/ 142 h 652"/>
                <a:gd name="T34" fmla="*/ 510 w 595"/>
                <a:gd name="T35" fmla="*/ 114 h 652"/>
                <a:gd name="T36" fmla="*/ 538 w 595"/>
                <a:gd name="T37" fmla="*/ 86 h 652"/>
                <a:gd name="T38" fmla="*/ 510 w 595"/>
                <a:gd name="T39" fmla="*/ 0 h 652"/>
                <a:gd name="T40" fmla="*/ 481 w 595"/>
                <a:gd name="T41" fmla="*/ 0 h 652"/>
                <a:gd name="T42" fmla="*/ 396 w 595"/>
                <a:gd name="T43" fmla="*/ 171 h 652"/>
                <a:gd name="T44" fmla="*/ 283 w 595"/>
                <a:gd name="T45" fmla="*/ 256 h 652"/>
                <a:gd name="T46" fmla="*/ 283 w 595"/>
                <a:gd name="T47" fmla="*/ 312 h 652"/>
                <a:gd name="T48" fmla="*/ 198 w 595"/>
                <a:gd name="T49" fmla="*/ 369 h 652"/>
                <a:gd name="T50" fmla="*/ 170 w 595"/>
                <a:gd name="T51" fmla="*/ 482 h 652"/>
                <a:gd name="T52" fmla="*/ 113 w 595"/>
                <a:gd name="T53" fmla="*/ 511 h 652"/>
                <a:gd name="T54" fmla="*/ 85 w 595"/>
                <a:gd name="T55" fmla="*/ 567 h 652"/>
                <a:gd name="T56" fmla="*/ 0 w 595"/>
                <a:gd name="T57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95" h="652">
                  <a:moveTo>
                    <a:pt x="0" y="652"/>
                  </a:moveTo>
                  <a:lnTo>
                    <a:pt x="113" y="652"/>
                  </a:lnTo>
                  <a:lnTo>
                    <a:pt x="141" y="596"/>
                  </a:lnTo>
                  <a:lnTo>
                    <a:pt x="170" y="624"/>
                  </a:lnTo>
                  <a:lnTo>
                    <a:pt x="170" y="596"/>
                  </a:lnTo>
                  <a:lnTo>
                    <a:pt x="283" y="539"/>
                  </a:lnTo>
                  <a:lnTo>
                    <a:pt x="396" y="539"/>
                  </a:lnTo>
                  <a:lnTo>
                    <a:pt x="425" y="567"/>
                  </a:lnTo>
                  <a:lnTo>
                    <a:pt x="510" y="567"/>
                  </a:lnTo>
                  <a:lnTo>
                    <a:pt x="538" y="539"/>
                  </a:lnTo>
                  <a:lnTo>
                    <a:pt x="538" y="482"/>
                  </a:lnTo>
                  <a:lnTo>
                    <a:pt x="567" y="454"/>
                  </a:lnTo>
                  <a:lnTo>
                    <a:pt x="538" y="341"/>
                  </a:lnTo>
                  <a:lnTo>
                    <a:pt x="595" y="312"/>
                  </a:lnTo>
                  <a:lnTo>
                    <a:pt x="538" y="256"/>
                  </a:lnTo>
                  <a:lnTo>
                    <a:pt x="538" y="199"/>
                  </a:lnTo>
                  <a:lnTo>
                    <a:pt x="538" y="142"/>
                  </a:lnTo>
                  <a:lnTo>
                    <a:pt x="510" y="114"/>
                  </a:lnTo>
                  <a:lnTo>
                    <a:pt x="538" y="86"/>
                  </a:lnTo>
                  <a:lnTo>
                    <a:pt x="510" y="0"/>
                  </a:lnTo>
                  <a:lnTo>
                    <a:pt x="481" y="0"/>
                  </a:lnTo>
                  <a:lnTo>
                    <a:pt x="396" y="171"/>
                  </a:lnTo>
                  <a:lnTo>
                    <a:pt x="283" y="256"/>
                  </a:lnTo>
                  <a:lnTo>
                    <a:pt x="283" y="312"/>
                  </a:lnTo>
                  <a:lnTo>
                    <a:pt x="198" y="369"/>
                  </a:lnTo>
                  <a:lnTo>
                    <a:pt x="170" y="482"/>
                  </a:lnTo>
                  <a:lnTo>
                    <a:pt x="113" y="511"/>
                  </a:lnTo>
                  <a:lnTo>
                    <a:pt x="85" y="567"/>
                  </a:lnTo>
                  <a:lnTo>
                    <a:pt x="0" y="652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3" name="Freeform 37">
              <a:extLst>
                <a:ext uri="{FF2B5EF4-FFF2-40B4-BE49-F238E27FC236}">
                  <a16:creationId xmlns:a16="http://schemas.microsoft.com/office/drawing/2014/main" id="{A5965A97-108E-419F-BC30-56CE6E179068}"/>
                </a:ext>
              </a:extLst>
            </p:cNvPr>
            <p:cNvSpPr>
              <a:spLocks/>
            </p:cNvSpPr>
            <p:nvPr/>
          </p:nvSpPr>
          <p:spPr bwMode="auto">
            <a:xfrm>
              <a:off x="6045" y="3364"/>
              <a:ext cx="652" cy="596"/>
            </a:xfrm>
            <a:custGeom>
              <a:avLst/>
              <a:gdLst>
                <a:gd name="T0" fmla="*/ 624 w 652"/>
                <a:gd name="T1" fmla="*/ 0 h 596"/>
                <a:gd name="T2" fmla="*/ 652 w 652"/>
                <a:gd name="T3" fmla="*/ 57 h 596"/>
                <a:gd name="T4" fmla="*/ 624 w 652"/>
                <a:gd name="T5" fmla="*/ 85 h 596"/>
                <a:gd name="T6" fmla="*/ 652 w 652"/>
                <a:gd name="T7" fmla="*/ 142 h 596"/>
                <a:gd name="T8" fmla="*/ 624 w 652"/>
                <a:gd name="T9" fmla="*/ 170 h 596"/>
                <a:gd name="T10" fmla="*/ 624 w 652"/>
                <a:gd name="T11" fmla="*/ 227 h 596"/>
                <a:gd name="T12" fmla="*/ 595 w 652"/>
                <a:gd name="T13" fmla="*/ 255 h 596"/>
                <a:gd name="T14" fmla="*/ 538 w 652"/>
                <a:gd name="T15" fmla="*/ 255 h 596"/>
                <a:gd name="T16" fmla="*/ 510 w 652"/>
                <a:gd name="T17" fmla="*/ 312 h 596"/>
                <a:gd name="T18" fmla="*/ 340 w 652"/>
                <a:gd name="T19" fmla="*/ 397 h 596"/>
                <a:gd name="T20" fmla="*/ 340 w 652"/>
                <a:gd name="T21" fmla="*/ 567 h 596"/>
                <a:gd name="T22" fmla="*/ 283 w 652"/>
                <a:gd name="T23" fmla="*/ 539 h 596"/>
                <a:gd name="T24" fmla="*/ 227 w 652"/>
                <a:gd name="T25" fmla="*/ 539 h 596"/>
                <a:gd name="T26" fmla="*/ 198 w 652"/>
                <a:gd name="T27" fmla="*/ 567 h 596"/>
                <a:gd name="T28" fmla="*/ 142 w 652"/>
                <a:gd name="T29" fmla="*/ 539 h 596"/>
                <a:gd name="T30" fmla="*/ 113 w 652"/>
                <a:gd name="T31" fmla="*/ 596 h 596"/>
                <a:gd name="T32" fmla="*/ 57 w 652"/>
                <a:gd name="T33" fmla="*/ 596 h 596"/>
                <a:gd name="T34" fmla="*/ 0 w 652"/>
                <a:gd name="T35" fmla="*/ 539 h 596"/>
                <a:gd name="T36" fmla="*/ 0 w 652"/>
                <a:gd name="T37" fmla="*/ 397 h 596"/>
                <a:gd name="T38" fmla="*/ 57 w 652"/>
                <a:gd name="T39" fmla="*/ 425 h 596"/>
                <a:gd name="T40" fmla="*/ 28 w 652"/>
                <a:gd name="T41" fmla="*/ 340 h 596"/>
                <a:gd name="T42" fmla="*/ 57 w 652"/>
                <a:gd name="T43" fmla="*/ 284 h 596"/>
                <a:gd name="T44" fmla="*/ 85 w 652"/>
                <a:gd name="T45" fmla="*/ 255 h 596"/>
                <a:gd name="T46" fmla="*/ 57 w 652"/>
                <a:gd name="T47" fmla="*/ 199 h 596"/>
                <a:gd name="T48" fmla="*/ 85 w 652"/>
                <a:gd name="T49" fmla="*/ 170 h 596"/>
                <a:gd name="T50" fmla="*/ 85 w 652"/>
                <a:gd name="T51" fmla="*/ 114 h 596"/>
                <a:gd name="T52" fmla="*/ 113 w 652"/>
                <a:gd name="T53" fmla="*/ 85 h 596"/>
                <a:gd name="T54" fmla="*/ 113 w 652"/>
                <a:gd name="T55" fmla="*/ 142 h 596"/>
                <a:gd name="T56" fmla="*/ 227 w 652"/>
                <a:gd name="T57" fmla="*/ 170 h 596"/>
                <a:gd name="T58" fmla="*/ 227 w 652"/>
                <a:gd name="T59" fmla="*/ 142 h 596"/>
                <a:gd name="T60" fmla="*/ 283 w 652"/>
                <a:gd name="T61" fmla="*/ 114 h 596"/>
                <a:gd name="T62" fmla="*/ 312 w 652"/>
                <a:gd name="T63" fmla="*/ 170 h 596"/>
                <a:gd name="T64" fmla="*/ 368 w 652"/>
                <a:gd name="T65" fmla="*/ 170 h 596"/>
                <a:gd name="T66" fmla="*/ 482 w 652"/>
                <a:gd name="T67" fmla="*/ 142 h 596"/>
                <a:gd name="T68" fmla="*/ 538 w 652"/>
                <a:gd name="T69" fmla="*/ 142 h 596"/>
                <a:gd name="T70" fmla="*/ 538 w 652"/>
                <a:gd name="T71" fmla="*/ 170 h 596"/>
                <a:gd name="T72" fmla="*/ 567 w 652"/>
                <a:gd name="T73" fmla="*/ 142 h 596"/>
                <a:gd name="T74" fmla="*/ 567 w 652"/>
                <a:gd name="T75" fmla="*/ 114 h 596"/>
                <a:gd name="T76" fmla="*/ 595 w 652"/>
                <a:gd name="T77" fmla="*/ 29 h 596"/>
                <a:gd name="T78" fmla="*/ 624 w 652"/>
                <a:gd name="T79" fmla="*/ 0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52" h="596">
                  <a:moveTo>
                    <a:pt x="624" y="0"/>
                  </a:moveTo>
                  <a:lnTo>
                    <a:pt x="652" y="57"/>
                  </a:lnTo>
                  <a:lnTo>
                    <a:pt x="624" y="85"/>
                  </a:lnTo>
                  <a:lnTo>
                    <a:pt x="652" y="142"/>
                  </a:lnTo>
                  <a:lnTo>
                    <a:pt x="624" y="170"/>
                  </a:lnTo>
                  <a:lnTo>
                    <a:pt x="624" y="227"/>
                  </a:lnTo>
                  <a:lnTo>
                    <a:pt x="595" y="255"/>
                  </a:lnTo>
                  <a:lnTo>
                    <a:pt x="538" y="255"/>
                  </a:lnTo>
                  <a:lnTo>
                    <a:pt x="510" y="312"/>
                  </a:lnTo>
                  <a:lnTo>
                    <a:pt x="340" y="397"/>
                  </a:lnTo>
                  <a:lnTo>
                    <a:pt x="340" y="567"/>
                  </a:lnTo>
                  <a:lnTo>
                    <a:pt x="283" y="539"/>
                  </a:lnTo>
                  <a:lnTo>
                    <a:pt x="227" y="539"/>
                  </a:lnTo>
                  <a:lnTo>
                    <a:pt x="198" y="567"/>
                  </a:lnTo>
                  <a:lnTo>
                    <a:pt x="142" y="539"/>
                  </a:lnTo>
                  <a:lnTo>
                    <a:pt x="113" y="596"/>
                  </a:lnTo>
                  <a:lnTo>
                    <a:pt x="57" y="596"/>
                  </a:lnTo>
                  <a:lnTo>
                    <a:pt x="0" y="539"/>
                  </a:lnTo>
                  <a:lnTo>
                    <a:pt x="0" y="397"/>
                  </a:lnTo>
                  <a:lnTo>
                    <a:pt x="57" y="425"/>
                  </a:lnTo>
                  <a:lnTo>
                    <a:pt x="28" y="340"/>
                  </a:lnTo>
                  <a:lnTo>
                    <a:pt x="57" y="284"/>
                  </a:lnTo>
                  <a:lnTo>
                    <a:pt x="85" y="255"/>
                  </a:lnTo>
                  <a:lnTo>
                    <a:pt x="57" y="199"/>
                  </a:lnTo>
                  <a:lnTo>
                    <a:pt x="85" y="170"/>
                  </a:lnTo>
                  <a:lnTo>
                    <a:pt x="85" y="114"/>
                  </a:lnTo>
                  <a:lnTo>
                    <a:pt x="113" y="85"/>
                  </a:lnTo>
                  <a:lnTo>
                    <a:pt x="113" y="142"/>
                  </a:lnTo>
                  <a:lnTo>
                    <a:pt x="227" y="170"/>
                  </a:lnTo>
                  <a:lnTo>
                    <a:pt x="227" y="142"/>
                  </a:lnTo>
                  <a:lnTo>
                    <a:pt x="283" y="114"/>
                  </a:lnTo>
                  <a:lnTo>
                    <a:pt x="312" y="170"/>
                  </a:lnTo>
                  <a:lnTo>
                    <a:pt x="368" y="170"/>
                  </a:lnTo>
                  <a:lnTo>
                    <a:pt x="482" y="142"/>
                  </a:lnTo>
                  <a:lnTo>
                    <a:pt x="538" y="142"/>
                  </a:lnTo>
                  <a:lnTo>
                    <a:pt x="538" y="170"/>
                  </a:lnTo>
                  <a:lnTo>
                    <a:pt x="567" y="142"/>
                  </a:lnTo>
                  <a:lnTo>
                    <a:pt x="567" y="114"/>
                  </a:lnTo>
                  <a:lnTo>
                    <a:pt x="595" y="29"/>
                  </a:lnTo>
                  <a:lnTo>
                    <a:pt x="624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4" name="Freeform 38">
              <a:extLst>
                <a:ext uri="{FF2B5EF4-FFF2-40B4-BE49-F238E27FC236}">
                  <a16:creationId xmlns:a16="http://schemas.microsoft.com/office/drawing/2014/main" id="{9FCA2F03-F179-4C14-8B20-1CE007F3540A}"/>
                </a:ext>
              </a:extLst>
            </p:cNvPr>
            <p:cNvSpPr>
              <a:spLocks/>
            </p:cNvSpPr>
            <p:nvPr/>
          </p:nvSpPr>
          <p:spPr bwMode="auto">
            <a:xfrm>
              <a:off x="7179" y="2826"/>
              <a:ext cx="368" cy="680"/>
            </a:xfrm>
            <a:custGeom>
              <a:avLst/>
              <a:gdLst>
                <a:gd name="T0" fmla="*/ 28 w 368"/>
                <a:gd name="T1" fmla="*/ 0 h 680"/>
                <a:gd name="T2" fmla="*/ 28 w 368"/>
                <a:gd name="T3" fmla="*/ 85 h 680"/>
                <a:gd name="T4" fmla="*/ 85 w 368"/>
                <a:gd name="T5" fmla="*/ 141 h 680"/>
                <a:gd name="T6" fmla="*/ 28 w 368"/>
                <a:gd name="T7" fmla="*/ 170 h 680"/>
                <a:gd name="T8" fmla="*/ 57 w 368"/>
                <a:gd name="T9" fmla="*/ 283 h 680"/>
                <a:gd name="T10" fmla="*/ 28 w 368"/>
                <a:gd name="T11" fmla="*/ 311 h 680"/>
                <a:gd name="T12" fmla="*/ 28 w 368"/>
                <a:gd name="T13" fmla="*/ 368 h 680"/>
                <a:gd name="T14" fmla="*/ 0 w 368"/>
                <a:gd name="T15" fmla="*/ 396 h 680"/>
                <a:gd name="T16" fmla="*/ 28 w 368"/>
                <a:gd name="T17" fmla="*/ 425 h 680"/>
                <a:gd name="T18" fmla="*/ 28 w 368"/>
                <a:gd name="T19" fmla="*/ 453 h 680"/>
                <a:gd name="T20" fmla="*/ 57 w 368"/>
                <a:gd name="T21" fmla="*/ 481 h 680"/>
                <a:gd name="T22" fmla="*/ 28 w 368"/>
                <a:gd name="T23" fmla="*/ 510 h 680"/>
                <a:gd name="T24" fmla="*/ 28 w 368"/>
                <a:gd name="T25" fmla="*/ 567 h 680"/>
                <a:gd name="T26" fmla="*/ 57 w 368"/>
                <a:gd name="T27" fmla="*/ 595 h 680"/>
                <a:gd name="T28" fmla="*/ 113 w 368"/>
                <a:gd name="T29" fmla="*/ 652 h 680"/>
                <a:gd name="T30" fmla="*/ 198 w 368"/>
                <a:gd name="T31" fmla="*/ 680 h 680"/>
                <a:gd name="T32" fmla="*/ 283 w 368"/>
                <a:gd name="T33" fmla="*/ 595 h 680"/>
                <a:gd name="T34" fmla="*/ 312 w 368"/>
                <a:gd name="T35" fmla="*/ 652 h 680"/>
                <a:gd name="T36" fmla="*/ 312 w 368"/>
                <a:gd name="T37" fmla="*/ 567 h 680"/>
                <a:gd name="T38" fmla="*/ 283 w 368"/>
                <a:gd name="T39" fmla="*/ 538 h 680"/>
                <a:gd name="T40" fmla="*/ 255 w 368"/>
                <a:gd name="T41" fmla="*/ 567 h 680"/>
                <a:gd name="T42" fmla="*/ 227 w 368"/>
                <a:gd name="T43" fmla="*/ 538 h 680"/>
                <a:gd name="T44" fmla="*/ 198 w 368"/>
                <a:gd name="T45" fmla="*/ 567 h 680"/>
                <a:gd name="T46" fmla="*/ 198 w 368"/>
                <a:gd name="T47" fmla="*/ 510 h 680"/>
                <a:gd name="T48" fmla="*/ 227 w 368"/>
                <a:gd name="T49" fmla="*/ 425 h 680"/>
                <a:gd name="T50" fmla="*/ 198 w 368"/>
                <a:gd name="T51" fmla="*/ 396 h 680"/>
                <a:gd name="T52" fmla="*/ 255 w 368"/>
                <a:gd name="T53" fmla="*/ 368 h 680"/>
                <a:gd name="T54" fmla="*/ 255 w 368"/>
                <a:gd name="T55" fmla="*/ 311 h 680"/>
                <a:gd name="T56" fmla="*/ 198 w 368"/>
                <a:gd name="T57" fmla="*/ 311 h 680"/>
                <a:gd name="T58" fmla="*/ 227 w 368"/>
                <a:gd name="T59" fmla="*/ 283 h 680"/>
                <a:gd name="T60" fmla="*/ 255 w 368"/>
                <a:gd name="T61" fmla="*/ 198 h 680"/>
                <a:gd name="T62" fmla="*/ 312 w 368"/>
                <a:gd name="T63" fmla="*/ 198 h 680"/>
                <a:gd name="T64" fmla="*/ 340 w 368"/>
                <a:gd name="T65" fmla="*/ 141 h 680"/>
                <a:gd name="T66" fmla="*/ 368 w 368"/>
                <a:gd name="T67" fmla="*/ 113 h 680"/>
                <a:gd name="T68" fmla="*/ 368 w 368"/>
                <a:gd name="T69" fmla="*/ 56 h 680"/>
                <a:gd name="T70" fmla="*/ 255 w 368"/>
                <a:gd name="T71" fmla="*/ 56 h 680"/>
                <a:gd name="T72" fmla="*/ 227 w 368"/>
                <a:gd name="T73" fmla="*/ 28 h 680"/>
                <a:gd name="T74" fmla="*/ 170 w 368"/>
                <a:gd name="T75" fmla="*/ 56 h 680"/>
                <a:gd name="T76" fmla="*/ 113 w 368"/>
                <a:gd name="T77" fmla="*/ 0 h 680"/>
                <a:gd name="T78" fmla="*/ 28 w 368"/>
                <a:gd name="T79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368" h="680">
                  <a:moveTo>
                    <a:pt x="28" y="0"/>
                  </a:moveTo>
                  <a:lnTo>
                    <a:pt x="28" y="85"/>
                  </a:lnTo>
                  <a:lnTo>
                    <a:pt x="85" y="141"/>
                  </a:lnTo>
                  <a:lnTo>
                    <a:pt x="28" y="170"/>
                  </a:lnTo>
                  <a:lnTo>
                    <a:pt x="57" y="283"/>
                  </a:lnTo>
                  <a:lnTo>
                    <a:pt x="28" y="311"/>
                  </a:lnTo>
                  <a:lnTo>
                    <a:pt x="28" y="368"/>
                  </a:lnTo>
                  <a:lnTo>
                    <a:pt x="0" y="396"/>
                  </a:lnTo>
                  <a:lnTo>
                    <a:pt x="28" y="425"/>
                  </a:lnTo>
                  <a:lnTo>
                    <a:pt x="28" y="453"/>
                  </a:lnTo>
                  <a:lnTo>
                    <a:pt x="57" y="481"/>
                  </a:lnTo>
                  <a:lnTo>
                    <a:pt x="28" y="510"/>
                  </a:lnTo>
                  <a:lnTo>
                    <a:pt x="28" y="567"/>
                  </a:lnTo>
                  <a:lnTo>
                    <a:pt x="57" y="595"/>
                  </a:lnTo>
                  <a:lnTo>
                    <a:pt x="113" y="652"/>
                  </a:lnTo>
                  <a:lnTo>
                    <a:pt x="198" y="680"/>
                  </a:lnTo>
                  <a:lnTo>
                    <a:pt x="283" y="595"/>
                  </a:lnTo>
                  <a:lnTo>
                    <a:pt x="312" y="652"/>
                  </a:lnTo>
                  <a:lnTo>
                    <a:pt x="312" y="567"/>
                  </a:lnTo>
                  <a:lnTo>
                    <a:pt x="283" y="538"/>
                  </a:lnTo>
                  <a:lnTo>
                    <a:pt x="255" y="567"/>
                  </a:lnTo>
                  <a:lnTo>
                    <a:pt x="227" y="538"/>
                  </a:lnTo>
                  <a:lnTo>
                    <a:pt x="198" y="567"/>
                  </a:lnTo>
                  <a:lnTo>
                    <a:pt x="198" y="510"/>
                  </a:lnTo>
                  <a:lnTo>
                    <a:pt x="227" y="425"/>
                  </a:lnTo>
                  <a:lnTo>
                    <a:pt x="198" y="396"/>
                  </a:lnTo>
                  <a:lnTo>
                    <a:pt x="255" y="368"/>
                  </a:lnTo>
                  <a:lnTo>
                    <a:pt x="255" y="311"/>
                  </a:lnTo>
                  <a:lnTo>
                    <a:pt x="198" y="311"/>
                  </a:lnTo>
                  <a:lnTo>
                    <a:pt x="227" y="283"/>
                  </a:lnTo>
                  <a:lnTo>
                    <a:pt x="255" y="198"/>
                  </a:lnTo>
                  <a:lnTo>
                    <a:pt x="312" y="198"/>
                  </a:lnTo>
                  <a:lnTo>
                    <a:pt x="340" y="141"/>
                  </a:lnTo>
                  <a:lnTo>
                    <a:pt x="368" y="113"/>
                  </a:lnTo>
                  <a:lnTo>
                    <a:pt x="368" y="56"/>
                  </a:lnTo>
                  <a:lnTo>
                    <a:pt x="255" y="56"/>
                  </a:lnTo>
                  <a:lnTo>
                    <a:pt x="227" y="28"/>
                  </a:lnTo>
                  <a:lnTo>
                    <a:pt x="170" y="56"/>
                  </a:lnTo>
                  <a:lnTo>
                    <a:pt x="113" y="0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5" name="Freeform 39">
              <a:extLst>
                <a:ext uri="{FF2B5EF4-FFF2-40B4-BE49-F238E27FC236}">
                  <a16:creationId xmlns:a16="http://schemas.microsoft.com/office/drawing/2014/main" id="{9E74A477-7FA3-442A-83B8-28F9F26A748A}"/>
                </a:ext>
              </a:extLst>
            </p:cNvPr>
            <p:cNvSpPr>
              <a:spLocks/>
            </p:cNvSpPr>
            <p:nvPr/>
          </p:nvSpPr>
          <p:spPr bwMode="auto">
            <a:xfrm>
              <a:off x="7236" y="3421"/>
              <a:ext cx="481" cy="992"/>
            </a:xfrm>
            <a:custGeom>
              <a:avLst/>
              <a:gdLst>
                <a:gd name="T0" fmla="*/ 255 w 481"/>
                <a:gd name="T1" fmla="*/ 57 h 992"/>
                <a:gd name="T2" fmla="*/ 226 w 481"/>
                <a:gd name="T3" fmla="*/ 0 h 992"/>
                <a:gd name="T4" fmla="*/ 141 w 481"/>
                <a:gd name="T5" fmla="*/ 85 h 992"/>
                <a:gd name="T6" fmla="*/ 56 w 481"/>
                <a:gd name="T7" fmla="*/ 57 h 992"/>
                <a:gd name="T8" fmla="*/ 0 w 481"/>
                <a:gd name="T9" fmla="*/ 85 h 992"/>
                <a:gd name="T10" fmla="*/ 28 w 481"/>
                <a:gd name="T11" fmla="*/ 113 h 992"/>
                <a:gd name="T12" fmla="*/ 56 w 481"/>
                <a:gd name="T13" fmla="*/ 142 h 992"/>
                <a:gd name="T14" fmla="*/ 0 w 481"/>
                <a:gd name="T15" fmla="*/ 198 h 992"/>
                <a:gd name="T16" fmla="*/ 0 w 481"/>
                <a:gd name="T17" fmla="*/ 255 h 992"/>
                <a:gd name="T18" fmla="*/ 56 w 481"/>
                <a:gd name="T19" fmla="*/ 312 h 992"/>
                <a:gd name="T20" fmla="*/ 113 w 481"/>
                <a:gd name="T21" fmla="*/ 283 h 992"/>
                <a:gd name="T22" fmla="*/ 141 w 481"/>
                <a:gd name="T23" fmla="*/ 340 h 992"/>
                <a:gd name="T24" fmla="*/ 56 w 481"/>
                <a:gd name="T25" fmla="*/ 368 h 992"/>
                <a:gd name="T26" fmla="*/ 85 w 481"/>
                <a:gd name="T27" fmla="*/ 453 h 992"/>
                <a:gd name="T28" fmla="*/ 28 w 481"/>
                <a:gd name="T29" fmla="*/ 510 h 992"/>
                <a:gd name="T30" fmla="*/ 28 w 481"/>
                <a:gd name="T31" fmla="*/ 595 h 992"/>
                <a:gd name="T32" fmla="*/ 56 w 481"/>
                <a:gd name="T33" fmla="*/ 652 h 992"/>
                <a:gd name="T34" fmla="*/ 85 w 481"/>
                <a:gd name="T35" fmla="*/ 680 h 992"/>
                <a:gd name="T36" fmla="*/ 56 w 481"/>
                <a:gd name="T37" fmla="*/ 737 h 992"/>
                <a:gd name="T38" fmla="*/ 28 w 481"/>
                <a:gd name="T39" fmla="*/ 737 h 992"/>
                <a:gd name="T40" fmla="*/ 0 w 481"/>
                <a:gd name="T41" fmla="*/ 822 h 992"/>
                <a:gd name="T42" fmla="*/ 28 w 481"/>
                <a:gd name="T43" fmla="*/ 879 h 992"/>
                <a:gd name="T44" fmla="*/ 56 w 481"/>
                <a:gd name="T45" fmla="*/ 879 h 992"/>
                <a:gd name="T46" fmla="*/ 85 w 481"/>
                <a:gd name="T47" fmla="*/ 935 h 992"/>
                <a:gd name="T48" fmla="*/ 141 w 481"/>
                <a:gd name="T49" fmla="*/ 964 h 992"/>
                <a:gd name="T50" fmla="*/ 170 w 481"/>
                <a:gd name="T51" fmla="*/ 992 h 992"/>
                <a:gd name="T52" fmla="*/ 198 w 481"/>
                <a:gd name="T53" fmla="*/ 964 h 992"/>
                <a:gd name="T54" fmla="*/ 255 w 481"/>
                <a:gd name="T55" fmla="*/ 964 h 992"/>
                <a:gd name="T56" fmla="*/ 283 w 481"/>
                <a:gd name="T57" fmla="*/ 879 h 992"/>
                <a:gd name="T58" fmla="*/ 340 w 481"/>
                <a:gd name="T59" fmla="*/ 879 h 992"/>
                <a:gd name="T60" fmla="*/ 396 w 481"/>
                <a:gd name="T61" fmla="*/ 850 h 992"/>
                <a:gd name="T62" fmla="*/ 396 w 481"/>
                <a:gd name="T63" fmla="*/ 822 h 992"/>
                <a:gd name="T64" fmla="*/ 425 w 481"/>
                <a:gd name="T65" fmla="*/ 794 h 992"/>
                <a:gd name="T66" fmla="*/ 425 w 481"/>
                <a:gd name="T67" fmla="*/ 765 h 992"/>
                <a:gd name="T68" fmla="*/ 396 w 481"/>
                <a:gd name="T69" fmla="*/ 737 h 992"/>
                <a:gd name="T70" fmla="*/ 396 w 481"/>
                <a:gd name="T71" fmla="*/ 709 h 992"/>
                <a:gd name="T72" fmla="*/ 453 w 481"/>
                <a:gd name="T73" fmla="*/ 680 h 992"/>
                <a:gd name="T74" fmla="*/ 453 w 481"/>
                <a:gd name="T75" fmla="*/ 652 h 992"/>
                <a:gd name="T76" fmla="*/ 481 w 481"/>
                <a:gd name="T77" fmla="*/ 567 h 992"/>
                <a:gd name="T78" fmla="*/ 453 w 481"/>
                <a:gd name="T79" fmla="*/ 539 h 992"/>
                <a:gd name="T80" fmla="*/ 453 w 481"/>
                <a:gd name="T81" fmla="*/ 510 h 992"/>
                <a:gd name="T82" fmla="*/ 481 w 481"/>
                <a:gd name="T83" fmla="*/ 510 h 992"/>
                <a:gd name="T84" fmla="*/ 453 w 481"/>
                <a:gd name="T85" fmla="*/ 453 h 992"/>
                <a:gd name="T86" fmla="*/ 396 w 481"/>
                <a:gd name="T87" fmla="*/ 453 h 992"/>
                <a:gd name="T88" fmla="*/ 396 w 481"/>
                <a:gd name="T89" fmla="*/ 425 h 992"/>
                <a:gd name="T90" fmla="*/ 396 w 481"/>
                <a:gd name="T91" fmla="*/ 368 h 992"/>
                <a:gd name="T92" fmla="*/ 311 w 481"/>
                <a:gd name="T93" fmla="*/ 340 h 992"/>
                <a:gd name="T94" fmla="*/ 283 w 481"/>
                <a:gd name="T95" fmla="*/ 368 h 992"/>
                <a:gd name="T96" fmla="*/ 255 w 481"/>
                <a:gd name="T97" fmla="*/ 340 h 992"/>
                <a:gd name="T98" fmla="*/ 226 w 481"/>
                <a:gd name="T99" fmla="*/ 312 h 992"/>
                <a:gd name="T100" fmla="*/ 255 w 481"/>
                <a:gd name="T101" fmla="*/ 255 h 992"/>
                <a:gd name="T102" fmla="*/ 170 w 481"/>
                <a:gd name="T103" fmla="*/ 198 h 992"/>
                <a:gd name="T104" fmla="*/ 198 w 481"/>
                <a:gd name="T105" fmla="*/ 170 h 992"/>
                <a:gd name="T106" fmla="*/ 255 w 481"/>
                <a:gd name="T107" fmla="*/ 170 h 992"/>
                <a:gd name="T108" fmla="*/ 283 w 481"/>
                <a:gd name="T109" fmla="*/ 142 h 992"/>
                <a:gd name="T110" fmla="*/ 255 w 481"/>
                <a:gd name="T111" fmla="*/ 142 h 992"/>
                <a:gd name="T112" fmla="*/ 255 w 481"/>
                <a:gd name="T113" fmla="*/ 57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81" h="992">
                  <a:moveTo>
                    <a:pt x="255" y="57"/>
                  </a:moveTo>
                  <a:lnTo>
                    <a:pt x="226" y="0"/>
                  </a:lnTo>
                  <a:lnTo>
                    <a:pt x="141" y="85"/>
                  </a:lnTo>
                  <a:lnTo>
                    <a:pt x="56" y="57"/>
                  </a:lnTo>
                  <a:lnTo>
                    <a:pt x="0" y="85"/>
                  </a:lnTo>
                  <a:lnTo>
                    <a:pt x="28" y="113"/>
                  </a:lnTo>
                  <a:lnTo>
                    <a:pt x="56" y="142"/>
                  </a:lnTo>
                  <a:lnTo>
                    <a:pt x="0" y="198"/>
                  </a:lnTo>
                  <a:lnTo>
                    <a:pt x="0" y="255"/>
                  </a:lnTo>
                  <a:lnTo>
                    <a:pt x="56" y="312"/>
                  </a:lnTo>
                  <a:lnTo>
                    <a:pt x="113" y="283"/>
                  </a:lnTo>
                  <a:lnTo>
                    <a:pt x="141" y="340"/>
                  </a:lnTo>
                  <a:lnTo>
                    <a:pt x="56" y="368"/>
                  </a:lnTo>
                  <a:lnTo>
                    <a:pt x="85" y="453"/>
                  </a:lnTo>
                  <a:lnTo>
                    <a:pt x="28" y="510"/>
                  </a:lnTo>
                  <a:lnTo>
                    <a:pt x="28" y="595"/>
                  </a:lnTo>
                  <a:lnTo>
                    <a:pt x="56" y="652"/>
                  </a:lnTo>
                  <a:lnTo>
                    <a:pt x="85" y="680"/>
                  </a:lnTo>
                  <a:lnTo>
                    <a:pt x="56" y="737"/>
                  </a:lnTo>
                  <a:lnTo>
                    <a:pt x="28" y="737"/>
                  </a:lnTo>
                  <a:lnTo>
                    <a:pt x="0" y="822"/>
                  </a:lnTo>
                  <a:lnTo>
                    <a:pt x="28" y="879"/>
                  </a:lnTo>
                  <a:lnTo>
                    <a:pt x="56" y="879"/>
                  </a:lnTo>
                  <a:lnTo>
                    <a:pt x="85" y="935"/>
                  </a:lnTo>
                  <a:lnTo>
                    <a:pt x="141" y="964"/>
                  </a:lnTo>
                  <a:lnTo>
                    <a:pt x="170" y="992"/>
                  </a:lnTo>
                  <a:lnTo>
                    <a:pt x="198" y="964"/>
                  </a:lnTo>
                  <a:lnTo>
                    <a:pt x="255" y="964"/>
                  </a:lnTo>
                  <a:lnTo>
                    <a:pt x="283" y="879"/>
                  </a:lnTo>
                  <a:lnTo>
                    <a:pt x="340" y="879"/>
                  </a:lnTo>
                  <a:lnTo>
                    <a:pt x="396" y="850"/>
                  </a:lnTo>
                  <a:lnTo>
                    <a:pt x="396" y="822"/>
                  </a:lnTo>
                  <a:lnTo>
                    <a:pt x="425" y="794"/>
                  </a:lnTo>
                  <a:lnTo>
                    <a:pt x="425" y="765"/>
                  </a:lnTo>
                  <a:lnTo>
                    <a:pt x="396" y="737"/>
                  </a:lnTo>
                  <a:lnTo>
                    <a:pt x="396" y="709"/>
                  </a:lnTo>
                  <a:lnTo>
                    <a:pt x="453" y="680"/>
                  </a:lnTo>
                  <a:lnTo>
                    <a:pt x="453" y="652"/>
                  </a:lnTo>
                  <a:lnTo>
                    <a:pt x="481" y="567"/>
                  </a:lnTo>
                  <a:lnTo>
                    <a:pt x="453" y="539"/>
                  </a:lnTo>
                  <a:lnTo>
                    <a:pt x="453" y="510"/>
                  </a:lnTo>
                  <a:lnTo>
                    <a:pt x="481" y="510"/>
                  </a:lnTo>
                  <a:lnTo>
                    <a:pt x="453" y="453"/>
                  </a:lnTo>
                  <a:lnTo>
                    <a:pt x="396" y="453"/>
                  </a:lnTo>
                  <a:lnTo>
                    <a:pt x="396" y="425"/>
                  </a:lnTo>
                  <a:lnTo>
                    <a:pt x="396" y="368"/>
                  </a:lnTo>
                  <a:lnTo>
                    <a:pt x="311" y="340"/>
                  </a:lnTo>
                  <a:lnTo>
                    <a:pt x="283" y="368"/>
                  </a:lnTo>
                  <a:lnTo>
                    <a:pt x="255" y="340"/>
                  </a:lnTo>
                  <a:lnTo>
                    <a:pt x="226" y="312"/>
                  </a:lnTo>
                  <a:lnTo>
                    <a:pt x="255" y="255"/>
                  </a:lnTo>
                  <a:lnTo>
                    <a:pt x="170" y="198"/>
                  </a:lnTo>
                  <a:lnTo>
                    <a:pt x="198" y="170"/>
                  </a:lnTo>
                  <a:lnTo>
                    <a:pt x="255" y="170"/>
                  </a:lnTo>
                  <a:lnTo>
                    <a:pt x="283" y="142"/>
                  </a:lnTo>
                  <a:lnTo>
                    <a:pt x="255" y="142"/>
                  </a:lnTo>
                  <a:lnTo>
                    <a:pt x="255" y="5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6" name="Freeform 40">
              <a:extLst>
                <a:ext uri="{FF2B5EF4-FFF2-40B4-BE49-F238E27FC236}">
                  <a16:creationId xmlns:a16="http://schemas.microsoft.com/office/drawing/2014/main" id="{8B7ED02A-7CA4-4DB1-85C9-970989EDBBF7}"/>
                </a:ext>
              </a:extLst>
            </p:cNvPr>
            <p:cNvSpPr>
              <a:spLocks/>
            </p:cNvSpPr>
            <p:nvPr/>
          </p:nvSpPr>
          <p:spPr bwMode="auto">
            <a:xfrm>
              <a:off x="6669" y="3194"/>
              <a:ext cx="623" cy="482"/>
            </a:xfrm>
            <a:custGeom>
              <a:avLst/>
              <a:gdLst>
                <a:gd name="T0" fmla="*/ 0 w 623"/>
                <a:gd name="T1" fmla="*/ 397 h 482"/>
                <a:gd name="T2" fmla="*/ 0 w 623"/>
                <a:gd name="T3" fmla="*/ 340 h 482"/>
                <a:gd name="T4" fmla="*/ 28 w 623"/>
                <a:gd name="T5" fmla="*/ 312 h 482"/>
                <a:gd name="T6" fmla="*/ 0 w 623"/>
                <a:gd name="T7" fmla="*/ 255 h 482"/>
                <a:gd name="T8" fmla="*/ 28 w 623"/>
                <a:gd name="T9" fmla="*/ 227 h 482"/>
                <a:gd name="T10" fmla="*/ 0 w 623"/>
                <a:gd name="T11" fmla="*/ 170 h 482"/>
                <a:gd name="T12" fmla="*/ 0 w 623"/>
                <a:gd name="T13" fmla="*/ 113 h 482"/>
                <a:gd name="T14" fmla="*/ 113 w 623"/>
                <a:gd name="T15" fmla="*/ 113 h 482"/>
                <a:gd name="T16" fmla="*/ 141 w 623"/>
                <a:gd name="T17" fmla="*/ 57 h 482"/>
                <a:gd name="T18" fmla="*/ 170 w 623"/>
                <a:gd name="T19" fmla="*/ 85 h 482"/>
                <a:gd name="T20" fmla="*/ 170 w 623"/>
                <a:gd name="T21" fmla="*/ 57 h 482"/>
                <a:gd name="T22" fmla="*/ 283 w 623"/>
                <a:gd name="T23" fmla="*/ 0 h 482"/>
                <a:gd name="T24" fmla="*/ 396 w 623"/>
                <a:gd name="T25" fmla="*/ 0 h 482"/>
                <a:gd name="T26" fmla="*/ 425 w 623"/>
                <a:gd name="T27" fmla="*/ 28 h 482"/>
                <a:gd name="T28" fmla="*/ 510 w 623"/>
                <a:gd name="T29" fmla="*/ 28 h 482"/>
                <a:gd name="T30" fmla="*/ 538 w 623"/>
                <a:gd name="T31" fmla="*/ 57 h 482"/>
                <a:gd name="T32" fmla="*/ 538 w 623"/>
                <a:gd name="T33" fmla="*/ 85 h 482"/>
                <a:gd name="T34" fmla="*/ 567 w 623"/>
                <a:gd name="T35" fmla="*/ 113 h 482"/>
                <a:gd name="T36" fmla="*/ 538 w 623"/>
                <a:gd name="T37" fmla="*/ 142 h 482"/>
                <a:gd name="T38" fmla="*/ 538 w 623"/>
                <a:gd name="T39" fmla="*/ 199 h 482"/>
                <a:gd name="T40" fmla="*/ 623 w 623"/>
                <a:gd name="T41" fmla="*/ 284 h 482"/>
                <a:gd name="T42" fmla="*/ 567 w 623"/>
                <a:gd name="T43" fmla="*/ 312 h 482"/>
                <a:gd name="T44" fmla="*/ 623 w 623"/>
                <a:gd name="T45" fmla="*/ 369 h 482"/>
                <a:gd name="T46" fmla="*/ 538 w 623"/>
                <a:gd name="T47" fmla="*/ 340 h 482"/>
                <a:gd name="T48" fmla="*/ 538 w 623"/>
                <a:gd name="T49" fmla="*/ 369 h 482"/>
                <a:gd name="T50" fmla="*/ 510 w 623"/>
                <a:gd name="T51" fmla="*/ 425 h 482"/>
                <a:gd name="T52" fmla="*/ 481 w 623"/>
                <a:gd name="T53" fmla="*/ 425 h 482"/>
                <a:gd name="T54" fmla="*/ 481 w 623"/>
                <a:gd name="T55" fmla="*/ 397 h 482"/>
                <a:gd name="T56" fmla="*/ 453 w 623"/>
                <a:gd name="T57" fmla="*/ 369 h 482"/>
                <a:gd name="T58" fmla="*/ 425 w 623"/>
                <a:gd name="T59" fmla="*/ 397 h 482"/>
                <a:gd name="T60" fmla="*/ 368 w 623"/>
                <a:gd name="T61" fmla="*/ 369 h 482"/>
                <a:gd name="T62" fmla="*/ 340 w 623"/>
                <a:gd name="T63" fmla="*/ 397 h 482"/>
                <a:gd name="T64" fmla="*/ 255 w 623"/>
                <a:gd name="T65" fmla="*/ 425 h 482"/>
                <a:gd name="T66" fmla="*/ 141 w 623"/>
                <a:gd name="T67" fmla="*/ 482 h 482"/>
                <a:gd name="T68" fmla="*/ 113 w 623"/>
                <a:gd name="T69" fmla="*/ 454 h 482"/>
                <a:gd name="T70" fmla="*/ 85 w 623"/>
                <a:gd name="T71" fmla="*/ 454 h 482"/>
                <a:gd name="T72" fmla="*/ 85 w 623"/>
                <a:gd name="T73" fmla="*/ 425 h 482"/>
                <a:gd name="T74" fmla="*/ 56 w 623"/>
                <a:gd name="T75" fmla="*/ 454 h 482"/>
                <a:gd name="T76" fmla="*/ 85 w 623"/>
                <a:gd name="T77" fmla="*/ 482 h 482"/>
                <a:gd name="T78" fmla="*/ 28 w 623"/>
                <a:gd name="T79" fmla="*/ 482 h 482"/>
                <a:gd name="T80" fmla="*/ 0 w 623"/>
                <a:gd name="T81" fmla="*/ 454 h 482"/>
                <a:gd name="T82" fmla="*/ 0 w 623"/>
                <a:gd name="T83" fmla="*/ 425 h 482"/>
                <a:gd name="T84" fmla="*/ 0 w 623"/>
                <a:gd name="T85" fmla="*/ 397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623" h="482">
                  <a:moveTo>
                    <a:pt x="0" y="397"/>
                  </a:moveTo>
                  <a:lnTo>
                    <a:pt x="0" y="340"/>
                  </a:lnTo>
                  <a:lnTo>
                    <a:pt x="28" y="312"/>
                  </a:lnTo>
                  <a:lnTo>
                    <a:pt x="0" y="255"/>
                  </a:lnTo>
                  <a:lnTo>
                    <a:pt x="28" y="227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41" y="57"/>
                  </a:lnTo>
                  <a:lnTo>
                    <a:pt x="170" y="85"/>
                  </a:lnTo>
                  <a:lnTo>
                    <a:pt x="170" y="57"/>
                  </a:lnTo>
                  <a:lnTo>
                    <a:pt x="283" y="0"/>
                  </a:lnTo>
                  <a:lnTo>
                    <a:pt x="396" y="0"/>
                  </a:lnTo>
                  <a:lnTo>
                    <a:pt x="425" y="28"/>
                  </a:lnTo>
                  <a:lnTo>
                    <a:pt x="510" y="28"/>
                  </a:lnTo>
                  <a:lnTo>
                    <a:pt x="538" y="57"/>
                  </a:lnTo>
                  <a:lnTo>
                    <a:pt x="538" y="85"/>
                  </a:lnTo>
                  <a:lnTo>
                    <a:pt x="567" y="113"/>
                  </a:lnTo>
                  <a:lnTo>
                    <a:pt x="538" y="142"/>
                  </a:lnTo>
                  <a:lnTo>
                    <a:pt x="538" y="199"/>
                  </a:lnTo>
                  <a:lnTo>
                    <a:pt x="623" y="284"/>
                  </a:lnTo>
                  <a:lnTo>
                    <a:pt x="567" y="312"/>
                  </a:lnTo>
                  <a:lnTo>
                    <a:pt x="623" y="369"/>
                  </a:lnTo>
                  <a:lnTo>
                    <a:pt x="538" y="340"/>
                  </a:lnTo>
                  <a:lnTo>
                    <a:pt x="538" y="369"/>
                  </a:lnTo>
                  <a:lnTo>
                    <a:pt x="510" y="425"/>
                  </a:lnTo>
                  <a:lnTo>
                    <a:pt x="481" y="425"/>
                  </a:lnTo>
                  <a:lnTo>
                    <a:pt x="481" y="397"/>
                  </a:lnTo>
                  <a:lnTo>
                    <a:pt x="453" y="369"/>
                  </a:lnTo>
                  <a:lnTo>
                    <a:pt x="425" y="397"/>
                  </a:lnTo>
                  <a:lnTo>
                    <a:pt x="368" y="369"/>
                  </a:lnTo>
                  <a:lnTo>
                    <a:pt x="340" y="397"/>
                  </a:lnTo>
                  <a:lnTo>
                    <a:pt x="255" y="425"/>
                  </a:lnTo>
                  <a:lnTo>
                    <a:pt x="141" y="482"/>
                  </a:lnTo>
                  <a:lnTo>
                    <a:pt x="113" y="454"/>
                  </a:lnTo>
                  <a:lnTo>
                    <a:pt x="85" y="454"/>
                  </a:lnTo>
                  <a:lnTo>
                    <a:pt x="85" y="425"/>
                  </a:lnTo>
                  <a:lnTo>
                    <a:pt x="56" y="454"/>
                  </a:lnTo>
                  <a:lnTo>
                    <a:pt x="85" y="482"/>
                  </a:lnTo>
                  <a:lnTo>
                    <a:pt x="28" y="482"/>
                  </a:lnTo>
                  <a:lnTo>
                    <a:pt x="0" y="454"/>
                  </a:lnTo>
                  <a:lnTo>
                    <a:pt x="0" y="425"/>
                  </a:lnTo>
                  <a:lnTo>
                    <a:pt x="0" y="39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7" name="Freeform 41">
              <a:extLst>
                <a:ext uri="{FF2B5EF4-FFF2-40B4-BE49-F238E27FC236}">
                  <a16:creationId xmlns:a16="http://schemas.microsoft.com/office/drawing/2014/main" id="{8548EC66-A0AE-42A4-9A8C-CAB6254F375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3534"/>
              <a:ext cx="1389" cy="1021"/>
            </a:xfrm>
            <a:custGeom>
              <a:avLst/>
              <a:gdLst>
                <a:gd name="T0" fmla="*/ 142 w 1389"/>
                <a:gd name="T1" fmla="*/ 426 h 1021"/>
                <a:gd name="T2" fmla="*/ 199 w 1389"/>
                <a:gd name="T3" fmla="*/ 369 h 1021"/>
                <a:gd name="T4" fmla="*/ 284 w 1389"/>
                <a:gd name="T5" fmla="*/ 369 h 1021"/>
                <a:gd name="T6" fmla="*/ 397 w 1389"/>
                <a:gd name="T7" fmla="*/ 397 h 1021"/>
                <a:gd name="T8" fmla="*/ 567 w 1389"/>
                <a:gd name="T9" fmla="*/ 142 h 1021"/>
                <a:gd name="T10" fmla="*/ 624 w 1389"/>
                <a:gd name="T11" fmla="*/ 85 h 1021"/>
                <a:gd name="T12" fmla="*/ 681 w 1389"/>
                <a:gd name="T13" fmla="*/ 57 h 1021"/>
                <a:gd name="T14" fmla="*/ 709 w 1389"/>
                <a:gd name="T15" fmla="*/ 142 h 1021"/>
                <a:gd name="T16" fmla="*/ 737 w 1389"/>
                <a:gd name="T17" fmla="*/ 114 h 1021"/>
                <a:gd name="T18" fmla="*/ 766 w 1389"/>
                <a:gd name="T19" fmla="*/ 114 h 1021"/>
                <a:gd name="T20" fmla="*/ 822 w 1389"/>
                <a:gd name="T21" fmla="*/ 142 h 1021"/>
                <a:gd name="T22" fmla="*/ 1021 w 1389"/>
                <a:gd name="T23" fmla="*/ 57 h 1021"/>
                <a:gd name="T24" fmla="*/ 1106 w 1389"/>
                <a:gd name="T25" fmla="*/ 57 h 1021"/>
                <a:gd name="T26" fmla="*/ 1162 w 1389"/>
                <a:gd name="T27" fmla="*/ 57 h 1021"/>
                <a:gd name="T28" fmla="*/ 1191 w 1389"/>
                <a:gd name="T29" fmla="*/ 85 h 1021"/>
                <a:gd name="T30" fmla="*/ 1219 w 1389"/>
                <a:gd name="T31" fmla="*/ 0 h 1021"/>
                <a:gd name="T32" fmla="*/ 1248 w 1389"/>
                <a:gd name="T33" fmla="*/ 85 h 1021"/>
                <a:gd name="T34" fmla="*/ 1304 w 1389"/>
                <a:gd name="T35" fmla="*/ 199 h 1021"/>
                <a:gd name="T36" fmla="*/ 1389 w 1389"/>
                <a:gd name="T37" fmla="*/ 227 h 1021"/>
                <a:gd name="T38" fmla="*/ 1333 w 1389"/>
                <a:gd name="T39" fmla="*/ 340 h 1021"/>
                <a:gd name="T40" fmla="*/ 1276 w 1389"/>
                <a:gd name="T41" fmla="*/ 482 h 1021"/>
                <a:gd name="T42" fmla="*/ 1333 w 1389"/>
                <a:gd name="T43" fmla="*/ 567 h 1021"/>
                <a:gd name="T44" fmla="*/ 1276 w 1389"/>
                <a:gd name="T45" fmla="*/ 624 h 1021"/>
                <a:gd name="T46" fmla="*/ 1219 w 1389"/>
                <a:gd name="T47" fmla="*/ 709 h 1021"/>
                <a:gd name="T48" fmla="*/ 1191 w 1389"/>
                <a:gd name="T49" fmla="*/ 766 h 1021"/>
                <a:gd name="T50" fmla="*/ 1077 w 1389"/>
                <a:gd name="T51" fmla="*/ 822 h 1021"/>
                <a:gd name="T52" fmla="*/ 992 w 1389"/>
                <a:gd name="T53" fmla="*/ 851 h 1021"/>
                <a:gd name="T54" fmla="*/ 907 w 1389"/>
                <a:gd name="T55" fmla="*/ 879 h 1021"/>
                <a:gd name="T56" fmla="*/ 851 w 1389"/>
                <a:gd name="T57" fmla="*/ 993 h 1021"/>
                <a:gd name="T58" fmla="*/ 766 w 1389"/>
                <a:gd name="T59" fmla="*/ 993 h 1021"/>
                <a:gd name="T60" fmla="*/ 709 w 1389"/>
                <a:gd name="T61" fmla="*/ 1021 h 1021"/>
                <a:gd name="T62" fmla="*/ 624 w 1389"/>
                <a:gd name="T63" fmla="*/ 964 h 1021"/>
                <a:gd name="T64" fmla="*/ 595 w 1389"/>
                <a:gd name="T65" fmla="*/ 907 h 1021"/>
                <a:gd name="T66" fmla="*/ 510 w 1389"/>
                <a:gd name="T67" fmla="*/ 851 h 1021"/>
                <a:gd name="T68" fmla="*/ 397 w 1389"/>
                <a:gd name="T69" fmla="*/ 822 h 1021"/>
                <a:gd name="T70" fmla="*/ 369 w 1389"/>
                <a:gd name="T71" fmla="*/ 709 h 1021"/>
                <a:gd name="T72" fmla="*/ 284 w 1389"/>
                <a:gd name="T73" fmla="*/ 766 h 1021"/>
                <a:gd name="T74" fmla="*/ 142 w 1389"/>
                <a:gd name="T75" fmla="*/ 766 h 1021"/>
                <a:gd name="T76" fmla="*/ 114 w 1389"/>
                <a:gd name="T77" fmla="*/ 851 h 1021"/>
                <a:gd name="T78" fmla="*/ 0 w 1389"/>
                <a:gd name="T79" fmla="*/ 794 h 1021"/>
                <a:gd name="T80" fmla="*/ 28 w 1389"/>
                <a:gd name="T81" fmla="*/ 709 h 1021"/>
                <a:gd name="T82" fmla="*/ 114 w 1389"/>
                <a:gd name="T83" fmla="*/ 624 h 1021"/>
                <a:gd name="T84" fmla="*/ 170 w 1389"/>
                <a:gd name="T85" fmla="*/ 596 h 1021"/>
                <a:gd name="T86" fmla="*/ 114 w 1389"/>
                <a:gd name="T87" fmla="*/ 482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89" h="1021">
                  <a:moveTo>
                    <a:pt x="114" y="426"/>
                  </a:moveTo>
                  <a:lnTo>
                    <a:pt x="142" y="426"/>
                  </a:lnTo>
                  <a:lnTo>
                    <a:pt x="170" y="426"/>
                  </a:lnTo>
                  <a:lnTo>
                    <a:pt x="199" y="369"/>
                  </a:lnTo>
                  <a:lnTo>
                    <a:pt x="255" y="397"/>
                  </a:lnTo>
                  <a:lnTo>
                    <a:pt x="284" y="369"/>
                  </a:lnTo>
                  <a:lnTo>
                    <a:pt x="340" y="369"/>
                  </a:lnTo>
                  <a:lnTo>
                    <a:pt x="397" y="397"/>
                  </a:lnTo>
                  <a:lnTo>
                    <a:pt x="397" y="227"/>
                  </a:lnTo>
                  <a:lnTo>
                    <a:pt x="567" y="142"/>
                  </a:lnTo>
                  <a:lnTo>
                    <a:pt x="595" y="85"/>
                  </a:lnTo>
                  <a:lnTo>
                    <a:pt x="624" y="85"/>
                  </a:lnTo>
                  <a:lnTo>
                    <a:pt x="652" y="85"/>
                  </a:lnTo>
                  <a:lnTo>
                    <a:pt x="681" y="57"/>
                  </a:lnTo>
                  <a:lnTo>
                    <a:pt x="681" y="114"/>
                  </a:lnTo>
                  <a:lnTo>
                    <a:pt x="709" y="142"/>
                  </a:lnTo>
                  <a:lnTo>
                    <a:pt x="766" y="142"/>
                  </a:lnTo>
                  <a:lnTo>
                    <a:pt x="737" y="114"/>
                  </a:lnTo>
                  <a:lnTo>
                    <a:pt x="766" y="85"/>
                  </a:lnTo>
                  <a:lnTo>
                    <a:pt x="766" y="114"/>
                  </a:lnTo>
                  <a:lnTo>
                    <a:pt x="794" y="114"/>
                  </a:lnTo>
                  <a:lnTo>
                    <a:pt x="822" y="142"/>
                  </a:lnTo>
                  <a:lnTo>
                    <a:pt x="936" y="85"/>
                  </a:lnTo>
                  <a:lnTo>
                    <a:pt x="1021" y="57"/>
                  </a:lnTo>
                  <a:lnTo>
                    <a:pt x="1049" y="29"/>
                  </a:lnTo>
                  <a:lnTo>
                    <a:pt x="1106" y="57"/>
                  </a:lnTo>
                  <a:lnTo>
                    <a:pt x="1134" y="29"/>
                  </a:lnTo>
                  <a:lnTo>
                    <a:pt x="1162" y="57"/>
                  </a:lnTo>
                  <a:lnTo>
                    <a:pt x="1162" y="85"/>
                  </a:lnTo>
                  <a:lnTo>
                    <a:pt x="1191" y="85"/>
                  </a:lnTo>
                  <a:lnTo>
                    <a:pt x="1219" y="29"/>
                  </a:lnTo>
                  <a:lnTo>
                    <a:pt x="1219" y="0"/>
                  </a:lnTo>
                  <a:lnTo>
                    <a:pt x="1304" y="29"/>
                  </a:lnTo>
                  <a:lnTo>
                    <a:pt x="1248" y="85"/>
                  </a:lnTo>
                  <a:lnTo>
                    <a:pt x="1248" y="142"/>
                  </a:lnTo>
                  <a:lnTo>
                    <a:pt x="1304" y="199"/>
                  </a:lnTo>
                  <a:lnTo>
                    <a:pt x="1361" y="170"/>
                  </a:lnTo>
                  <a:lnTo>
                    <a:pt x="1389" y="227"/>
                  </a:lnTo>
                  <a:lnTo>
                    <a:pt x="1304" y="255"/>
                  </a:lnTo>
                  <a:lnTo>
                    <a:pt x="1333" y="340"/>
                  </a:lnTo>
                  <a:lnTo>
                    <a:pt x="1276" y="397"/>
                  </a:lnTo>
                  <a:lnTo>
                    <a:pt x="1276" y="482"/>
                  </a:lnTo>
                  <a:lnTo>
                    <a:pt x="1304" y="539"/>
                  </a:lnTo>
                  <a:lnTo>
                    <a:pt x="1333" y="567"/>
                  </a:lnTo>
                  <a:lnTo>
                    <a:pt x="1304" y="624"/>
                  </a:lnTo>
                  <a:lnTo>
                    <a:pt x="1276" y="624"/>
                  </a:lnTo>
                  <a:lnTo>
                    <a:pt x="1248" y="709"/>
                  </a:lnTo>
                  <a:lnTo>
                    <a:pt x="1219" y="709"/>
                  </a:lnTo>
                  <a:lnTo>
                    <a:pt x="1248" y="766"/>
                  </a:lnTo>
                  <a:lnTo>
                    <a:pt x="1191" y="766"/>
                  </a:lnTo>
                  <a:lnTo>
                    <a:pt x="1162" y="822"/>
                  </a:lnTo>
                  <a:lnTo>
                    <a:pt x="1077" y="822"/>
                  </a:lnTo>
                  <a:lnTo>
                    <a:pt x="1021" y="851"/>
                  </a:lnTo>
                  <a:lnTo>
                    <a:pt x="992" y="851"/>
                  </a:lnTo>
                  <a:lnTo>
                    <a:pt x="964" y="879"/>
                  </a:lnTo>
                  <a:lnTo>
                    <a:pt x="907" y="879"/>
                  </a:lnTo>
                  <a:lnTo>
                    <a:pt x="936" y="936"/>
                  </a:lnTo>
                  <a:lnTo>
                    <a:pt x="851" y="993"/>
                  </a:lnTo>
                  <a:lnTo>
                    <a:pt x="822" y="964"/>
                  </a:lnTo>
                  <a:lnTo>
                    <a:pt x="766" y="993"/>
                  </a:lnTo>
                  <a:lnTo>
                    <a:pt x="766" y="1021"/>
                  </a:lnTo>
                  <a:lnTo>
                    <a:pt x="709" y="1021"/>
                  </a:lnTo>
                  <a:lnTo>
                    <a:pt x="681" y="964"/>
                  </a:lnTo>
                  <a:lnTo>
                    <a:pt x="624" y="964"/>
                  </a:lnTo>
                  <a:lnTo>
                    <a:pt x="624" y="936"/>
                  </a:lnTo>
                  <a:lnTo>
                    <a:pt x="595" y="907"/>
                  </a:lnTo>
                  <a:lnTo>
                    <a:pt x="510" y="907"/>
                  </a:lnTo>
                  <a:lnTo>
                    <a:pt x="510" y="851"/>
                  </a:lnTo>
                  <a:lnTo>
                    <a:pt x="482" y="851"/>
                  </a:lnTo>
                  <a:lnTo>
                    <a:pt x="397" y="822"/>
                  </a:lnTo>
                  <a:lnTo>
                    <a:pt x="369" y="766"/>
                  </a:lnTo>
                  <a:lnTo>
                    <a:pt x="369" y="709"/>
                  </a:lnTo>
                  <a:lnTo>
                    <a:pt x="312" y="709"/>
                  </a:lnTo>
                  <a:lnTo>
                    <a:pt x="284" y="766"/>
                  </a:lnTo>
                  <a:lnTo>
                    <a:pt x="199" y="766"/>
                  </a:lnTo>
                  <a:lnTo>
                    <a:pt x="142" y="766"/>
                  </a:lnTo>
                  <a:lnTo>
                    <a:pt x="114" y="794"/>
                  </a:lnTo>
                  <a:lnTo>
                    <a:pt x="114" y="851"/>
                  </a:lnTo>
                  <a:lnTo>
                    <a:pt x="28" y="822"/>
                  </a:lnTo>
                  <a:lnTo>
                    <a:pt x="0" y="794"/>
                  </a:lnTo>
                  <a:lnTo>
                    <a:pt x="28" y="794"/>
                  </a:lnTo>
                  <a:lnTo>
                    <a:pt x="28" y="709"/>
                  </a:lnTo>
                  <a:lnTo>
                    <a:pt x="85" y="624"/>
                  </a:lnTo>
                  <a:lnTo>
                    <a:pt x="114" y="624"/>
                  </a:lnTo>
                  <a:lnTo>
                    <a:pt x="142" y="596"/>
                  </a:lnTo>
                  <a:lnTo>
                    <a:pt x="170" y="596"/>
                  </a:lnTo>
                  <a:lnTo>
                    <a:pt x="170" y="539"/>
                  </a:lnTo>
                  <a:lnTo>
                    <a:pt x="114" y="482"/>
                  </a:lnTo>
                  <a:lnTo>
                    <a:pt x="114" y="426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8" name="Freeform 42">
              <a:extLst>
                <a:ext uri="{FF2B5EF4-FFF2-40B4-BE49-F238E27FC236}">
                  <a16:creationId xmlns:a16="http://schemas.microsoft.com/office/drawing/2014/main" id="{56F50609-90D8-45FA-A3F8-2168C11E2902}"/>
                </a:ext>
              </a:extLst>
            </p:cNvPr>
            <p:cNvSpPr>
              <a:spLocks/>
            </p:cNvSpPr>
            <p:nvPr/>
          </p:nvSpPr>
          <p:spPr bwMode="auto">
            <a:xfrm>
              <a:off x="6895" y="4243"/>
              <a:ext cx="511" cy="624"/>
            </a:xfrm>
            <a:custGeom>
              <a:avLst/>
              <a:gdLst>
                <a:gd name="T0" fmla="*/ 29 w 511"/>
                <a:gd name="T1" fmla="*/ 227 h 624"/>
                <a:gd name="T2" fmla="*/ 0 w 511"/>
                <a:gd name="T3" fmla="*/ 170 h 624"/>
                <a:gd name="T4" fmla="*/ 57 w 511"/>
                <a:gd name="T5" fmla="*/ 170 h 624"/>
                <a:gd name="T6" fmla="*/ 85 w 511"/>
                <a:gd name="T7" fmla="*/ 142 h 624"/>
                <a:gd name="T8" fmla="*/ 114 w 511"/>
                <a:gd name="T9" fmla="*/ 142 h 624"/>
                <a:gd name="T10" fmla="*/ 170 w 511"/>
                <a:gd name="T11" fmla="*/ 113 h 624"/>
                <a:gd name="T12" fmla="*/ 255 w 511"/>
                <a:gd name="T13" fmla="*/ 113 h 624"/>
                <a:gd name="T14" fmla="*/ 284 w 511"/>
                <a:gd name="T15" fmla="*/ 57 h 624"/>
                <a:gd name="T16" fmla="*/ 341 w 511"/>
                <a:gd name="T17" fmla="*/ 57 h 624"/>
                <a:gd name="T18" fmla="*/ 312 w 511"/>
                <a:gd name="T19" fmla="*/ 0 h 624"/>
                <a:gd name="T20" fmla="*/ 341 w 511"/>
                <a:gd name="T21" fmla="*/ 0 h 624"/>
                <a:gd name="T22" fmla="*/ 369 w 511"/>
                <a:gd name="T23" fmla="*/ 57 h 624"/>
                <a:gd name="T24" fmla="*/ 397 w 511"/>
                <a:gd name="T25" fmla="*/ 57 h 624"/>
                <a:gd name="T26" fmla="*/ 426 w 511"/>
                <a:gd name="T27" fmla="*/ 113 h 624"/>
                <a:gd name="T28" fmla="*/ 482 w 511"/>
                <a:gd name="T29" fmla="*/ 142 h 624"/>
                <a:gd name="T30" fmla="*/ 511 w 511"/>
                <a:gd name="T31" fmla="*/ 170 h 624"/>
                <a:gd name="T32" fmla="*/ 511 w 511"/>
                <a:gd name="T33" fmla="*/ 340 h 624"/>
                <a:gd name="T34" fmla="*/ 482 w 511"/>
                <a:gd name="T35" fmla="*/ 369 h 624"/>
                <a:gd name="T36" fmla="*/ 454 w 511"/>
                <a:gd name="T37" fmla="*/ 425 h 624"/>
                <a:gd name="T38" fmla="*/ 454 w 511"/>
                <a:gd name="T39" fmla="*/ 482 h 624"/>
                <a:gd name="T40" fmla="*/ 426 w 511"/>
                <a:gd name="T41" fmla="*/ 539 h 624"/>
                <a:gd name="T42" fmla="*/ 341 w 511"/>
                <a:gd name="T43" fmla="*/ 567 h 624"/>
                <a:gd name="T44" fmla="*/ 397 w 511"/>
                <a:gd name="T45" fmla="*/ 595 h 624"/>
                <a:gd name="T46" fmla="*/ 397 w 511"/>
                <a:gd name="T47" fmla="*/ 624 h 624"/>
                <a:gd name="T48" fmla="*/ 284 w 511"/>
                <a:gd name="T49" fmla="*/ 624 h 624"/>
                <a:gd name="T50" fmla="*/ 227 w 511"/>
                <a:gd name="T51" fmla="*/ 567 h 624"/>
                <a:gd name="T52" fmla="*/ 227 w 511"/>
                <a:gd name="T53" fmla="*/ 510 h 624"/>
                <a:gd name="T54" fmla="*/ 199 w 511"/>
                <a:gd name="T55" fmla="*/ 454 h 624"/>
                <a:gd name="T56" fmla="*/ 142 w 511"/>
                <a:gd name="T57" fmla="*/ 397 h 624"/>
                <a:gd name="T58" fmla="*/ 57 w 511"/>
                <a:gd name="T59" fmla="*/ 284 h 624"/>
                <a:gd name="T60" fmla="*/ 57 w 511"/>
                <a:gd name="T61" fmla="*/ 255 h 624"/>
                <a:gd name="T62" fmla="*/ 29 w 511"/>
                <a:gd name="T63" fmla="*/ 22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11" h="624">
                  <a:moveTo>
                    <a:pt x="29" y="227"/>
                  </a:moveTo>
                  <a:lnTo>
                    <a:pt x="0" y="170"/>
                  </a:lnTo>
                  <a:lnTo>
                    <a:pt x="57" y="170"/>
                  </a:lnTo>
                  <a:lnTo>
                    <a:pt x="85" y="142"/>
                  </a:lnTo>
                  <a:lnTo>
                    <a:pt x="114" y="142"/>
                  </a:lnTo>
                  <a:lnTo>
                    <a:pt x="170" y="113"/>
                  </a:lnTo>
                  <a:lnTo>
                    <a:pt x="255" y="113"/>
                  </a:lnTo>
                  <a:lnTo>
                    <a:pt x="284" y="57"/>
                  </a:lnTo>
                  <a:lnTo>
                    <a:pt x="341" y="57"/>
                  </a:lnTo>
                  <a:lnTo>
                    <a:pt x="312" y="0"/>
                  </a:lnTo>
                  <a:lnTo>
                    <a:pt x="341" y="0"/>
                  </a:lnTo>
                  <a:lnTo>
                    <a:pt x="369" y="57"/>
                  </a:lnTo>
                  <a:lnTo>
                    <a:pt x="397" y="57"/>
                  </a:lnTo>
                  <a:lnTo>
                    <a:pt x="426" y="113"/>
                  </a:lnTo>
                  <a:lnTo>
                    <a:pt x="482" y="142"/>
                  </a:lnTo>
                  <a:lnTo>
                    <a:pt x="511" y="170"/>
                  </a:lnTo>
                  <a:lnTo>
                    <a:pt x="511" y="340"/>
                  </a:lnTo>
                  <a:lnTo>
                    <a:pt x="482" y="369"/>
                  </a:lnTo>
                  <a:lnTo>
                    <a:pt x="454" y="425"/>
                  </a:lnTo>
                  <a:lnTo>
                    <a:pt x="454" y="482"/>
                  </a:lnTo>
                  <a:lnTo>
                    <a:pt x="426" y="539"/>
                  </a:lnTo>
                  <a:lnTo>
                    <a:pt x="341" y="567"/>
                  </a:lnTo>
                  <a:lnTo>
                    <a:pt x="397" y="595"/>
                  </a:lnTo>
                  <a:lnTo>
                    <a:pt x="397" y="624"/>
                  </a:lnTo>
                  <a:lnTo>
                    <a:pt x="284" y="624"/>
                  </a:lnTo>
                  <a:lnTo>
                    <a:pt x="227" y="567"/>
                  </a:lnTo>
                  <a:lnTo>
                    <a:pt x="227" y="510"/>
                  </a:lnTo>
                  <a:lnTo>
                    <a:pt x="199" y="454"/>
                  </a:lnTo>
                  <a:lnTo>
                    <a:pt x="142" y="397"/>
                  </a:lnTo>
                  <a:lnTo>
                    <a:pt x="57" y="284"/>
                  </a:lnTo>
                  <a:lnTo>
                    <a:pt x="57" y="255"/>
                  </a:lnTo>
                  <a:lnTo>
                    <a:pt x="29" y="22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79" name="Freeform 43">
              <a:extLst>
                <a:ext uri="{FF2B5EF4-FFF2-40B4-BE49-F238E27FC236}">
                  <a16:creationId xmlns:a16="http://schemas.microsoft.com/office/drawing/2014/main" id="{16751B60-13BF-4C04-828B-A8C5C31836AB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4243"/>
              <a:ext cx="624" cy="624"/>
            </a:xfrm>
            <a:custGeom>
              <a:avLst/>
              <a:gdLst>
                <a:gd name="T0" fmla="*/ 114 w 624"/>
                <a:gd name="T1" fmla="*/ 142 h 624"/>
                <a:gd name="T2" fmla="*/ 114 w 624"/>
                <a:gd name="T3" fmla="*/ 85 h 624"/>
                <a:gd name="T4" fmla="*/ 142 w 624"/>
                <a:gd name="T5" fmla="*/ 57 h 624"/>
                <a:gd name="T6" fmla="*/ 284 w 624"/>
                <a:gd name="T7" fmla="*/ 57 h 624"/>
                <a:gd name="T8" fmla="*/ 312 w 624"/>
                <a:gd name="T9" fmla="*/ 0 h 624"/>
                <a:gd name="T10" fmla="*/ 369 w 624"/>
                <a:gd name="T11" fmla="*/ 0 h 624"/>
                <a:gd name="T12" fmla="*/ 369 w 624"/>
                <a:gd name="T13" fmla="*/ 57 h 624"/>
                <a:gd name="T14" fmla="*/ 397 w 624"/>
                <a:gd name="T15" fmla="*/ 113 h 624"/>
                <a:gd name="T16" fmla="*/ 482 w 624"/>
                <a:gd name="T17" fmla="*/ 142 h 624"/>
                <a:gd name="T18" fmla="*/ 510 w 624"/>
                <a:gd name="T19" fmla="*/ 142 h 624"/>
                <a:gd name="T20" fmla="*/ 510 w 624"/>
                <a:gd name="T21" fmla="*/ 198 h 624"/>
                <a:gd name="T22" fmla="*/ 595 w 624"/>
                <a:gd name="T23" fmla="*/ 198 h 624"/>
                <a:gd name="T24" fmla="*/ 624 w 624"/>
                <a:gd name="T25" fmla="*/ 227 h 624"/>
                <a:gd name="T26" fmla="*/ 624 w 624"/>
                <a:gd name="T27" fmla="*/ 255 h 624"/>
                <a:gd name="T28" fmla="*/ 567 w 624"/>
                <a:gd name="T29" fmla="*/ 312 h 624"/>
                <a:gd name="T30" fmla="*/ 567 w 624"/>
                <a:gd name="T31" fmla="*/ 340 h 624"/>
                <a:gd name="T32" fmla="*/ 567 w 624"/>
                <a:gd name="T33" fmla="*/ 397 h 624"/>
                <a:gd name="T34" fmla="*/ 567 w 624"/>
                <a:gd name="T35" fmla="*/ 425 h 624"/>
                <a:gd name="T36" fmla="*/ 539 w 624"/>
                <a:gd name="T37" fmla="*/ 510 h 624"/>
                <a:gd name="T38" fmla="*/ 482 w 624"/>
                <a:gd name="T39" fmla="*/ 510 h 624"/>
                <a:gd name="T40" fmla="*/ 425 w 624"/>
                <a:gd name="T41" fmla="*/ 539 h 624"/>
                <a:gd name="T42" fmla="*/ 454 w 624"/>
                <a:gd name="T43" fmla="*/ 482 h 624"/>
                <a:gd name="T44" fmla="*/ 425 w 624"/>
                <a:gd name="T45" fmla="*/ 425 h 624"/>
                <a:gd name="T46" fmla="*/ 369 w 624"/>
                <a:gd name="T47" fmla="*/ 425 h 624"/>
                <a:gd name="T48" fmla="*/ 397 w 624"/>
                <a:gd name="T49" fmla="*/ 510 h 624"/>
                <a:gd name="T50" fmla="*/ 369 w 624"/>
                <a:gd name="T51" fmla="*/ 482 h 624"/>
                <a:gd name="T52" fmla="*/ 170 w 624"/>
                <a:gd name="T53" fmla="*/ 624 h 624"/>
                <a:gd name="T54" fmla="*/ 114 w 624"/>
                <a:gd name="T55" fmla="*/ 624 h 624"/>
                <a:gd name="T56" fmla="*/ 85 w 624"/>
                <a:gd name="T57" fmla="*/ 595 h 624"/>
                <a:gd name="T58" fmla="*/ 28 w 624"/>
                <a:gd name="T59" fmla="*/ 595 h 624"/>
                <a:gd name="T60" fmla="*/ 85 w 624"/>
                <a:gd name="T61" fmla="*/ 567 h 624"/>
                <a:gd name="T62" fmla="*/ 0 w 624"/>
                <a:gd name="T63" fmla="*/ 425 h 624"/>
                <a:gd name="T64" fmla="*/ 57 w 624"/>
                <a:gd name="T65" fmla="*/ 425 h 624"/>
                <a:gd name="T66" fmla="*/ 57 w 624"/>
                <a:gd name="T67" fmla="*/ 369 h 624"/>
                <a:gd name="T68" fmla="*/ 28 w 624"/>
                <a:gd name="T69" fmla="*/ 369 h 624"/>
                <a:gd name="T70" fmla="*/ 0 w 624"/>
                <a:gd name="T71" fmla="*/ 312 h 624"/>
                <a:gd name="T72" fmla="*/ 28 w 624"/>
                <a:gd name="T73" fmla="*/ 284 h 624"/>
                <a:gd name="T74" fmla="*/ 85 w 624"/>
                <a:gd name="T75" fmla="*/ 312 h 624"/>
                <a:gd name="T76" fmla="*/ 85 w 624"/>
                <a:gd name="T77" fmla="*/ 284 h 624"/>
                <a:gd name="T78" fmla="*/ 57 w 624"/>
                <a:gd name="T79" fmla="*/ 255 h 624"/>
                <a:gd name="T80" fmla="*/ 28 w 624"/>
                <a:gd name="T81" fmla="*/ 227 h 624"/>
                <a:gd name="T82" fmla="*/ 114 w 624"/>
                <a:gd name="T83" fmla="*/ 170 h 624"/>
                <a:gd name="T84" fmla="*/ 114 w 624"/>
                <a:gd name="T85" fmla="*/ 142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624" h="624">
                  <a:moveTo>
                    <a:pt x="114" y="142"/>
                  </a:moveTo>
                  <a:lnTo>
                    <a:pt x="114" y="85"/>
                  </a:lnTo>
                  <a:lnTo>
                    <a:pt x="142" y="57"/>
                  </a:lnTo>
                  <a:lnTo>
                    <a:pt x="284" y="57"/>
                  </a:lnTo>
                  <a:lnTo>
                    <a:pt x="312" y="0"/>
                  </a:lnTo>
                  <a:lnTo>
                    <a:pt x="369" y="0"/>
                  </a:lnTo>
                  <a:lnTo>
                    <a:pt x="369" y="57"/>
                  </a:lnTo>
                  <a:lnTo>
                    <a:pt x="397" y="113"/>
                  </a:lnTo>
                  <a:lnTo>
                    <a:pt x="482" y="142"/>
                  </a:lnTo>
                  <a:lnTo>
                    <a:pt x="510" y="142"/>
                  </a:lnTo>
                  <a:lnTo>
                    <a:pt x="510" y="198"/>
                  </a:lnTo>
                  <a:lnTo>
                    <a:pt x="595" y="198"/>
                  </a:lnTo>
                  <a:lnTo>
                    <a:pt x="624" y="227"/>
                  </a:lnTo>
                  <a:lnTo>
                    <a:pt x="624" y="255"/>
                  </a:lnTo>
                  <a:lnTo>
                    <a:pt x="567" y="312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567" y="425"/>
                  </a:lnTo>
                  <a:lnTo>
                    <a:pt x="539" y="510"/>
                  </a:lnTo>
                  <a:lnTo>
                    <a:pt x="482" y="510"/>
                  </a:lnTo>
                  <a:lnTo>
                    <a:pt x="425" y="539"/>
                  </a:lnTo>
                  <a:lnTo>
                    <a:pt x="454" y="482"/>
                  </a:lnTo>
                  <a:lnTo>
                    <a:pt x="425" y="425"/>
                  </a:lnTo>
                  <a:lnTo>
                    <a:pt x="369" y="425"/>
                  </a:lnTo>
                  <a:lnTo>
                    <a:pt x="397" y="510"/>
                  </a:lnTo>
                  <a:lnTo>
                    <a:pt x="369" y="482"/>
                  </a:lnTo>
                  <a:lnTo>
                    <a:pt x="170" y="624"/>
                  </a:lnTo>
                  <a:lnTo>
                    <a:pt x="114" y="624"/>
                  </a:lnTo>
                  <a:lnTo>
                    <a:pt x="85" y="595"/>
                  </a:lnTo>
                  <a:lnTo>
                    <a:pt x="28" y="595"/>
                  </a:lnTo>
                  <a:lnTo>
                    <a:pt x="85" y="567"/>
                  </a:lnTo>
                  <a:lnTo>
                    <a:pt x="0" y="425"/>
                  </a:lnTo>
                  <a:lnTo>
                    <a:pt x="57" y="425"/>
                  </a:lnTo>
                  <a:lnTo>
                    <a:pt x="57" y="369"/>
                  </a:lnTo>
                  <a:lnTo>
                    <a:pt x="28" y="369"/>
                  </a:lnTo>
                  <a:lnTo>
                    <a:pt x="0" y="312"/>
                  </a:lnTo>
                  <a:lnTo>
                    <a:pt x="28" y="284"/>
                  </a:lnTo>
                  <a:lnTo>
                    <a:pt x="85" y="312"/>
                  </a:lnTo>
                  <a:lnTo>
                    <a:pt x="85" y="284"/>
                  </a:lnTo>
                  <a:lnTo>
                    <a:pt x="57" y="255"/>
                  </a:lnTo>
                  <a:lnTo>
                    <a:pt x="28" y="227"/>
                  </a:lnTo>
                  <a:lnTo>
                    <a:pt x="114" y="170"/>
                  </a:lnTo>
                  <a:lnTo>
                    <a:pt x="114" y="142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80" name="Freeform 44">
              <a:extLst>
                <a:ext uri="{FF2B5EF4-FFF2-40B4-BE49-F238E27FC236}">
                  <a16:creationId xmlns:a16="http://schemas.microsoft.com/office/drawing/2014/main" id="{BEBC4A5B-648F-4221-80D0-45F583FF937D}"/>
                </a:ext>
              </a:extLst>
            </p:cNvPr>
            <p:cNvSpPr>
              <a:spLocks/>
            </p:cNvSpPr>
            <p:nvPr/>
          </p:nvSpPr>
          <p:spPr bwMode="auto">
            <a:xfrm>
              <a:off x="5931" y="4668"/>
              <a:ext cx="709" cy="539"/>
            </a:xfrm>
            <a:custGeom>
              <a:avLst/>
              <a:gdLst>
                <a:gd name="T0" fmla="*/ 596 w 709"/>
                <a:gd name="T1" fmla="*/ 85 h 539"/>
                <a:gd name="T2" fmla="*/ 539 w 709"/>
                <a:gd name="T3" fmla="*/ 85 h 539"/>
                <a:gd name="T4" fmla="*/ 482 w 709"/>
                <a:gd name="T5" fmla="*/ 114 h 539"/>
                <a:gd name="T6" fmla="*/ 511 w 709"/>
                <a:gd name="T7" fmla="*/ 57 h 539"/>
                <a:gd name="T8" fmla="*/ 482 w 709"/>
                <a:gd name="T9" fmla="*/ 0 h 539"/>
                <a:gd name="T10" fmla="*/ 426 w 709"/>
                <a:gd name="T11" fmla="*/ 0 h 539"/>
                <a:gd name="T12" fmla="*/ 454 w 709"/>
                <a:gd name="T13" fmla="*/ 85 h 539"/>
                <a:gd name="T14" fmla="*/ 426 w 709"/>
                <a:gd name="T15" fmla="*/ 57 h 539"/>
                <a:gd name="T16" fmla="*/ 227 w 709"/>
                <a:gd name="T17" fmla="*/ 199 h 539"/>
                <a:gd name="T18" fmla="*/ 171 w 709"/>
                <a:gd name="T19" fmla="*/ 199 h 539"/>
                <a:gd name="T20" fmla="*/ 171 w 709"/>
                <a:gd name="T21" fmla="*/ 255 h 539"/>
                <a:gd name="T22" fmla="*/ 85 w 709"/>
                <a:gd name="T23" fmla="*/ 284 h 539"/>
                <a:gd name="T24" fmla="*/ 114 w 709"/>
                <a:gd name="T25" fmla="*/ 340 h 539"/>
                <a:gd name="T26" fmla="*/ 85 w 709"/>
                <a:gd name="T27" fmla="*/ 340 h 539"/>
                <a:gd name="T28" fmla="*/ 85 w 709"/>
                <a:gd name="T29" fmla="*/ 369 h 539"/>
                <a:gd name="T30" fmla="*/ 57 w 709"/>
                <a:gd name="T31" fmla="*/ 340 h 539"/>
                <a:gd name="T32" fmla="*/ 0 w 709"/>
                <a:gd name="T33" fmla="*/ 397 h 539"/>
                <a:gd name="T34" fmla="*/ 29 w 709"/>
                <a:gd name="T35" fmla="*/ 539 h 539"/>
                <a:gd name="T36" fmla="*/ 57 w 709"/>
                <a:gd name="T37" fmla="*/ 511 h 539"/>
                <a:gd name="T38" fmla="*/ 85 w 709"/>
                <a:gd name="T39" fmla="*/ 511 h 539"/>
                <a:gd name="T40" fmla="*/ 171 w 709"/>
                <a:gd name="T41" fmla="*/ 454 h 539"/>
                <a:gd name="T42" fmla="*/ 256 w 709"/>
                <a:gd name="T43" fmla="*/ 482 h 539"/>
                <a:gd name="T44" fmla="*/ 256 w 709"/>
                <a:gd name="T45" fmla="*/ 511 h 539"/>
                <a:gd name="T46" fmla="*/ 341 w 709"/>
                <a:gd name="T47" fmla="*/ 539 h 539"/>
                <a:gd name="T48" fmla="*/ 341 w 709"/>
                <a:gd name="T49" fmla="*/ 511 h 539"/>
                <a:gd name="T50" fmla="*/ 511 w 709"/>
                <a:gd name="T51" fmla="*/ 511 h 539"/>
                <a:gd name="T52" fmla="*/ 511 w 709"/>
                <a:gd name="T53" fmla="*/ 482 h 539"/>
                <a:gd name="T54" fmla="*/ 482 w 709"/>
                <a:gd name="T55" fmla="*/ 454 h 539"/>
                <a:gd name="T56" fmla="*/ 539 w 709"/>
                <a:gd name="T57" fmla="*/ 340 h 539"/>
                <a:gd name="T58" fmla="*/ 596 w 709"/>
                <a:gd name="T59" fmla="*/ 312 h 539"/>
                <a:gd name="T60" fmla="*/ 596 w 709"/>
                <a:gd name="T61" fmla="*/ 340 h 539"/>
                <a:gd name="T62" fmla="*/ 652 w 709"/>
                <a:gd name="T63" fmla="*/ 284 h 539"/>
                <a:gd name="T64" fmla="*/ 681 w 709"/>
                <a:gd name="T65" fmla="*/ 227 h 539"/>
                <a:gd name="T66" fmla="*/ 681 w 709"/>
                <a:gd name="T67" fmla="*/ 170 h 539"/>
                <a:gd name="T68" fmla="*/ 709 w 709"/>
                <a:gd name="T69" fmla="*/ 142 h 539"/>
                <a:gd name="T70" fmla="*/ 652 w 709"/>
                <a:gd name="T71" fmla="*/ 114 h 539"/>
                <a:gd name="T72" fmla="*/ 624 w 709"/>
                <a:gd name="T73" fmla="*/ 142 h 539"/>
                <a:gd name="T74" fmla="*/ 596 w 709"/>
                <a:gd name="T75" fmla="*/ 85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9" h="539">
                  <a:moveTo>
                    <a:pt x="596" y="85"/>
                  </a:moveTo>
                  <a:lnTo>
                    <a:pt x="539" y="85"/>
                  </a:lnTo>
                  <a:lnTo>
                    <a:pt x="482" y="114"/>
                  </a:lnTo>
                  <a:lnTo>
                    <a:pt x="511" y="57"/>
                  </a:lnTo>
                  <a:lnTo>
                    <a:pt x="482" y="0"/>
                  </a:lnTo>
                  <a:lnTo>
                    <a:pt x="426" y="0"/>
                  </a:lnTo>
                  <a:lnTo>
                    <a:pt x="454" y="85"/>
                  </a:lnTo>
                  <a:lnTo>
                    <a:pt x="426" y="57"/>
                  </a:lnTo>
                  <a:lnTo>
                    <a:pt x="227" y="199"/>
                  </a:lnTo>
                  <a:lnTo>
                    <a:pt x="171" y="199"/>
                  </a:lnTo>
                  <a:lnTo>
                    <a:pt x="171" y="255"/>
                  </a:lnTo>
                  <a:lnTo>
                    <a:pt x="85" y="284"/>
                  </a:lnTo>
                  <a:lnTo>
                    <a:pt x="114" y="340"/>
                  </a:lnTo>
                  <a:lnTo>
                    <a:pt x="85" y="340"/>
                  </a:lnTo>
                  <a:lnTo>
                    <a:pt x="85" y="369"/>
                  </a:lnTo>
                  <a:lnTo>
                    <a:pt x="57" y="340"/>
                  </a:lnTo>
                  <a:lnTo>
                    <a:pt x="0" y="397"/>
                  </a:lnTo>
                  <a:lnTo>
                    <a:pt x="29" y="539"/>
                  </a:lnTo>
                  <a:lnTo>
                    <a:pt x="57" y="511"/>
                  </a:lnTo>
                  <a:lnTo>
                    <a:pt x="85" y="511"/>
                  </a:lnTo>
                  <a:lnTo>
                    <a:pt x="171" y="454"/>
                  </a:lnTo>
                  <a:lnTo>
                    <a:pt x="256" y="482"/>
                  </a:lnTo>
                  <a:lnTo>
                    <a:pt x="256" y="511"/>
                  </a:lnTo>
                  <a:lnTo>
                    <a:pt x="341" y="539"/>
                  </a:lnTo>
                  <a:lnTo>
                    <a:pt x="341" y="511"/>
                  </a:lnTo>
                  <a:lnTo>
                    <a:pt x="511" y="511"/>
                  </a:lnTo>
                  <a:lnTo>
                    <a:pt x="511" y="482"/>
                  </a:lnTo>
                  <a:lnTo>
                    <a:pt x="482" y="454"/>
                  </a:lnTo>
                  <a:lnTo>
                    <a:pt x="539" y="340"/>
                  </a:lnTo>
                  <a:lnTo>
                    <a:pt x="596" y="312"/>
                  </a:lnTo>
                  <a:lnTo>
                    <a:pt x="596" y="340"/>
                  </a:lnTo>
                  <a:lnTo>
                    <a:pt x="652" y="284"/>
                  </a:lnTo>
                  <a:lnTo>
                    <a:pt x="681" y="227"/>
                  </a:lnTo>
                  <a:lnTo>
                    <a:pt x="681" y="170"/>
                  </a:lnTo>
                  <a:lnTo>
                    <a:pt x="709" y="142"/>
                  </a:lnTo>
                  <a:lnTo>
                    <a:pt x="652" y="114"/>
                  </a:lnTo>
                  <a:lnTo>
                    <a:pt x="624" y="142"/>
                  </a:lnTo>
                  <a:lnTo>
                    <a:pt x="596" y="8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81" name="Freeform 45">
              <a:extLst>
                <a:ext uri="{FF2B5EF4-FFF2-40B4-BE49-F238E27FC236}">
                  <a16:creationId xmlns:a16="http://schemas.microsoft.com/office/drawing/2014/main" id="{457D50A7-5ED3-43DD-B1D3-59B687E47A32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5122"/>
              <a:ext cx="709" cy="624"/>
            </a:xfrm>
            <a:custGeom>
              <a:avLst/>
              <a:gdLst>
                <a:gd name="T0" fmla="*/ 0 w 709"/>
                <a:gd name="T1" fmla="*/ 85 h 624"/>
                <a:gd name="T2" fmla="*/ 28 w 709"/>
                <a:gd name="T3" fmla="*/ 57 h 624"/>
                <a:gd name="T4" fmla="*/ 56 w 709"/>
                <a:gd name="T5" fmla="*/ 57 h 624"/>
                <a:gd name="T6" fmla="*/ 142 w 709"/>
                <a:gd name="T7" fmla="*/ 0 h 624"/>
                <a:gd name="T8" fmla="*/ 227 w 709"/>
                <a:gd name="T9" fmla="*/ 28 h 624"/>
                <a:gd name="T10" fmla="*/ 227 w 709"/>
                <a:gd name="T11" fmla="*/ 57 h 624"/>
                <a:gd name="T12" fmla="*/ 312 w 709"/>
                <a:gd name="T13" fmla="*/ 85 h 624"/>
                <a:gd name="T14" fmla="*/ 312 w 709"/>
                <a:gd name="T15" fmla="*/ 57 h 624"/>
                <a:gd name="T16" fmla="*/ 482 w 709"/>
                <a:gd name="T17" fmla="*/ 57 h 624"/>
                <a:gd name="T18" fmla="*/ 623 w 709"/>
                <a:gd name="T19" fmla="*/ 85 h 624"/>
                <a:gd name="T20" fmla="*/ 680 w 709"/>
                <a:gd name="T21" fmla="*/ 142 h 624"/>
                <a:gd name="T22" fmla="*/ 595 w 709"/>
                <a:gd name="T23" fmla="*/ 170 h 624"/>
                <a:gd name="T24" fmla="*/ 623 w 709"/>
                <a:gd name="T25" fmla="*/ 227 h 624"/>
                <a:gd name="T26" fmla="*/ 680 w 709"/>
                <a:gd name="T27" fmla="*/ 227 h 624"/>
                <a:gd name="T28" fmla="*/ 709 w 709"/>
                <a:gd name="T29" fmla="*/ 255 h 624"/>
                <a:gd name="T30" fmla="*/ 680 w 709"/>
                <a:gd name="T31" fmla="*/ 283 h 624"/>
                <a:gd name="T32" fmla="*/ 623 w 709"/>
                <a:gd name="T33" fmla="*/ 340 h 624"/>
                <a:gd name="T34" fmla="*/ 652 w 709"/>
                <a:gd name="T35" fmla="*/ 397 h 624"/>
                <a:gd name="T36" fmla="*/ 680 w 709"/>
                <a:gd name="T37" fmla="*/ 397 h 624"/>
                <a:gd name="T38" fmla="*/ 709 w 709"/>
                <a:gd name="T39" fmla="*/ 453 h 624"/>
                <a:gd name="T40" fmla="*/ 623 w 709"/>
                <a:gd name="T41" fmla="*/ 425 h 624"/>
                <a:gd name="T42" fmla="*/ 623 w 709"/>
                <a:gd name="T43" fmla="*/ 482 h 624"/>
                <a:gd name="T44" fmla="*/ 567 w 709"/>
                <a:gd name="T45" fmla="*/ 482 h 624"/>
                <a:gd name="T46" fmla="*/ 567 w 709"/>
                <a:gd name="T47" fmla="*/ 510 h 624"/>
                <a:gd name="T48" fmla="*/ 538 w 709"/>
                <a:gd name="T49" fmla="*/ 510 h 624"/>
                <a:gd name="T50" fmla="*/ 510 w 709"/>
                <a:gd name="T51" fmla="*/ 539 h 624"/>
                <a:gd name="T52" fmla="*/ 453 w 709"/>
                <a:gd name="T53" fmla="*/ 539 h 624"/>
                <a:gd name="T54" fmla="*/ 453 w 709"/>
                <a:gd name="T55" fmla="*/ 567 h 624"/>
                <a:gd name="T56" fmla="*/ 425 w 709"/>
                <a:gd name="T57" fmla="*/ 624 h 624"/>
                <a:gd name="T58" fmla="*/ 340 w 709"/>
                <a:gd name="T59" fmla="*/ 595 h 624"/>
                <a:gd name="T60" fmla="*/ 340 w 709"/>
                <a:gd name="T61" fmla="*/ 539 h 624"/>
                <a:gd name="T62" fmla="*/ 312 w 709"/>
                <a:gd name="T63" fmla="*/ 539 h 624"/>
                <a:gd name="T64" fmla="*/ 312 w 709"/>
                <a:gd name="T65" fmla="*/ 510 h 624"/>
                <a:gd name="T66" fmla="*/ 255 w 709"/>
                <a:gd name="T67" fmla="*/ 482 h 624"/>
                <a:gd name="T68" fmla="*/ 227 w 709"/>
                <a:gd name="T69" fmla="*/ 510 h 624"/>
                <a:gd name="T70" fmla="*/ 198 w 709"/>
                <a:gd name="T71" fmla="*/ 482 h 624"/>
                <a:gd name="T72" fmla="*/ 227 w 709"/>
                <a:gd name="T73" fmla="*/ 425 h 624"/>
                <a:gd name="T74" fmla="*/ 198 w 709"/>
                <a:gd name="T75" fmla="*/ 397 h 624"/>
                <a:gd name="T76" fmla="*/ 170 w 709"/>
                <a:gd name="T77" fmla="*/ 425 h 624"/>
                <a:gd name="T78" fmla="*/ 142 w 709"/>
                <a:gd name="T79" fmla="*/ 368 h 624"/>
                <a:gd name="T80" fmla="*/ 142 w 709"/>
                <a:gd name="T81" fmla="*/ 312 h 624"/>
                <a:gd name="T82" fmla="*/ 170 w 709"/>
                <a:gd name="T83" fmla="*/ 283 h 624"/>
                <a:gd name="T84" fmla="*/ 198 w 709"/>
                <a:gd name="T85" fmla="*/ 312 h 624"/>
                <a:gd name="T86" fmla="*/ 227 w 709"/>
                <a:gd name="T87" fmla="*/ 255 h 624"/>
                <a:gd name="T88" fmla="*/ 142 w 709"/>
                <a:gd name="T89" fmla="*/ 255 h 624"/>
                <a:gd name="T90" fmla="*/ 142 w 709"/>
                <a:gd name="T91" fmla="*/ 227 h 624"/>
                <a:gd name="T92" fmla="*/ 56 w 709"/>
                <a:gd name="T93" fmla="*/ 142 h 624"/>
                <a:gd name="T94" fmla="*/ 0 w 709"/>
                <a:gd name="T95" fmla="*/ 142 h 624"/>
                <a:gd name="T96" fmla="*/ 0 w 709"/>
                <a:gd name="T97" fmla="*/ 113 h 624"/>
                <a:gd name="T98" fmla="*/ 0 w 709"/>
                <a:gd name="T99" fmla="*/ 85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709" h="624">
                  <a:moveTo>
                    <a:pt x="0" y="85"/>
                  </a:moveTo>
                  <a:lnTo>
                    <a:pt x="28" y="57"/>
                  </a:lnTo>
                  <a:lnTo>
                    <a:pt x="56" y="57"/>
                  </a:lnTo>
                  <a:lnTo>
                    <a:pt x="142" y="0"/>
                  </a:lnTo>
                  <a:lnTo>
                    <a:pt x="227" y="28"/>
                  </a:lnTo>
                  <a:lnTo>
                    <a:pt x="227" y="57"/>
                  </a:lnTo>
                  <a:lnTo>
                    <a:pt x="312" y="85"/>
                  </a:lnTo>
                  <a:lnTo>
                    <a:pt x="312" y="57"/>
                  </a:lnTo>
                  <a:lnTo>
                    <a:pt x="482" y="57"/>
                  </a:lnTo>
                  <a:lnTo>
                    <a:pt x="623" y="85"/>
                  </a:lnTo>
                  <a:lnTo>
                    <a:pt x="680" y="142"/>
                  </a:lnTo>
                  <a:lnTo>
                    <a:pt x="595" y="170"/>
                  </a:lnTo>
                  <a:lnTo>
                    <a:pt x="623" y="227"/>
                  </a:lnTo>
                  <a:lnTo>
                    <a:pt x="680" y="227"/>
                  </a:lnTo>
                  <a:lnTo>
                    <a:pt x="709" y="255"/>
                  </a:lnTo>
                  <a:lnTo>
                    <a:pt x="680" y="283"/>
                  </a:lnTo>
                  <a:lnTo>
                    <a:pt x="623" y="340"/>
                  </a:lnTo>
                  <a:lnTo>
                    <a:pt x="652" y="397"/>
                  </a:lnTo>
                  <a:lnTo>
                    <a:pt x="680" y="397"/>
                  </a:lnTo>
                  <a:lnTo>
                    <a:pt x="709" y="453"/>
                  </a:lnTo>
                  <a:lnTo>
                    <a:pt x="623" y="425"/>
                  </a:lnTo>
                  <a:lnTo>
                    <a:pt x="623" y="482"/>
                  </a:lnTo>
                  <a:lnTo>
                    <a:pt x="567" y="482"/>
                  </a:lnTo>
                  <a:lnTo>
                    <a:pt x="567" y="510"/>
                  </a:lnTo>
                  <a:lnTo>
                    <a:pt x="538" y="510"/>
                  </a:lnTo>
                  <a:lnTo>
                    <a:pt x="510" y="539"/>
                  </a:lnTo>
                  <a:lnTo>
                    <a:pt x="453" y="539"/>
                  </a:lnTo>
                  <a:lnTo>
                    <a:pt x="453" y="567"/>
                  </a:lnTo>
                  <a:lnTo>
                    <a:pt x="425" y="624"/>
                  </a:lnTo>
                  <a:lnTo>
                    <a:pt x="340" y="595"/>
                  </a:lnTo>
                  <a:lnTo>
                    <a:pt x="340" y="539"/>
                  </a:lnTo>
                  <a:lnTo>
                    <a:pt x="312" y="539"/>
                  </a:lnTo>
                  <a:lnTo>
                    <a:pt x="312" y="510"/>
                  </a:lnTo>
                  <a:lnTo>
                    <a:pt x="255" y="482"/>
                  </a:lnTo>
                  <a:lnTo>
                    <a:pt x="227" y="510"/>
                  </a:lnTo>
                  <a:lnTo>
                    <a:pt x="198" y="482"/>
                  </a:lnTo>
                  <a:lnTo>
                    <a:pt x="227" y="425"/>
                  </a:lnTo>
                  <a:lnTo>
                    <a:pt x="198" y="397"/>
                  </a:lnTo>
                  <a:lnTo>
                    <a:pt x="170" y="425"/>
                  </a:lnTo>
                  <a:lnTo>
                    <a:pt x="142" y="368"/>
                  </a:lnTo>
                  <a:lnTo>
                    <a:pt x="142" y="312"/>
                  </a:lnTo>
                  <a:lnTo>
                    <a:pt x="170" y="283"/>
                  </a:lnTo>
                  <a:lnTo>
                    <a:pt x="198" y="312"/>
                  </a:lnTo>
                  <a:lnTo>
                    <a:pt x="227" y="255"/>
                  </a:lnTo>
                  <a:lnTo>
                    <a:pt x="142" y="255"/>
                  </a:lnTo>
                  <a:lnTo>
                    <a:pt x="142" y="227"/>
                  </a:lnTo>
                  <a:lnTo>
                    <a:pt x="56" y="142"/>
                  </a:lnTo>
                  <a:lnTo>
                    <a:pt x="0" y="142"/>
                  </a:lnTo>
                  <a:lnTo>
                    <a:pt x="0" y="113"/>
                  </a:lnTo>
                  <a:lnTo>
                    <a:pt x="0" y="8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82" name="Freeform 46">
              <a:extLst>
                <a:ext uri="{FF2B5EF4-FFF2-40B4-BE49-F238E27FC236}">
                  <a16:creationId xmlns:a16="http://schemas.microsoft.com/office/drawing/2014/main" id="{CD451407-2D9E-45D3-8872-ED05779C529B}"/>
                </a:ext>
              </a:extLst>
            </p:cNvPr>
            <p:cNvSpPr>
              <a:spLocks/>
            </p:cNvSpPr>
            <p:nvPr/>
          </p:nvSpPr>
          <p:spPr bwMode="auto">
            <a:xfrm>
              <a:off x="6413" y="4810"/>
              <a:ext cx="624" cy="765"/>
            </a:xfrm>
            <a:custGeom>
              <a:avLst/>
              <a:gdLst>
                <a:gd name="T0" fmla="*/ 256 w 624"/>
                <a:gd name="T1" fmla="*/ 765 h 765"/>
                <a:gd name="T2" fmla="*/ 227 w 624"/>
                <a:gd name="T3" fmla="*/ 709 h 765"/>
                <a:gd name="T4" fmla="*/ 199 w 624"/>
                <a:gd name="T5" fmla="*/ 709 h 765"/>
                <a:gd name="T6" fmla="*/ 170 w 624"/>
                <a:gd name="T7" fmla="*/ 652 h 765"/>
                <a:gd name="T8" fmla="*/ 256 w 624"/>
                <a:gd name="T9" fmla="*/ 567 h 765"/>
                <a:gd name="T10" fmla="*/ 227 w 624"/>
                <a:gd name="T11" fmla="*/ 539 h 765"/>
                <a:gd name="T12" fmla="*/ 170 w 624"/>
                <a:gd name="T13" fmla="*/ 539 h 765"/>
                <a:gd name="T14" fmla="*/ 142 w 624"/>
                <a:gd name="T15" fmla="*/ 482 h 765"/>
                <a:gd name="T16" fmla="*/ 227 w 624"/>
                <a:gd name="T17" fmla="*/ 454 h 765"/>
                <a:gd name="T18" fmla="*/ 170 w 624"/>
                <a:gd name="T19" fmla="*/ 397 h 765"/>
                <a:gd name="T20" fmla="*/ 29 w 624"/>
                <a:gd name="T21" fmla="*/ 369 h 765"/>
                <a:gd name="T22" fmla="*/ 29 w 624"/>
                <a:gd name="T23" fmla="*/ 340 h 765"/>
                <a:gd name="T24" fmla="*/ 0 w 624"/>
                <a:gd name="T25" fmla="*/ 312 h 765"/>
                <a:gd name="T26" fmla="*/ 57 w 624"/>
                <a:gd name="T27" fmla="*/ 198 h 765"/>
                <a:gd name="T28" fmla="*/ 114 w 624"/>
                <a:gd name="T29" fmla="*/ 170 h 765"/>
                <a:gd name="T30" fmla="*/ 114 w 624"/>
                <a:gd name="T31" fmla="*/ 198 h 765"/>
                <a:gd name="T32" fmla="*/ 170 w 624"/>
                <a:gd name="T33" fmla="*/ 142 h 765"/>
                <a:gd name="T34" fmla="*/ 199 w 624"/>
                <a:gd name="T35" fmla="*/ 85 h 765"/>
                <a:gd name="T36" fmla="*/ 199 w 624"/>
                <a:gd name="T37" fmla="*/ 28 h 765"/>
                <a:gd name="T38" fmla="*/ 227 w 624"/>
                <a:gd name="T39" fmla="*/ 0 h 765"/>
                <a:gd name="T40" fmla="*/ 341 w 624"/>
                <a:gd name="T41" fmla="*/ 57 h 765"/>
                <a:gd name="T42" fmla="*/ 397 w 624"/>
                <a:gd name="T43" fmla="*/ 57 h 765"/>
                <a:gd name="T44" fmla="*/ 426 w 624"/>
                <a:gd name="T45" fmla="*/ 57 h 765"/>
                <a:gd name="T46" fmla="*/ 426 w 624"/>
                <a:gd name="T47" fmla="*/ 85 h 765"/>
                <a:gd name="T48" fmla="*/ 397 w 624"/>
                <a:gd name="T49" fmla="*/ 113 h 765"/>
                <a:gd name="T50" fmla="*/ 426 w 624"/>
                <a:gd name="T51" fmla="*/ 142 h 765"/>
                <a:gd name="T52" fmla="*/ 482 w 624"/>
                <a:gd name="T53" fmla="*/ 170 h 765"/>
                <a:gd name="T54" fmla="*/ 511 w 624"/>
                <a:gd name="T55" fmla="*/ 227 h 765"/>
                <a:gd name="T56" fmla="*/ 482 w 624"/>
                <a:gd name="T57" fmla="*/ 255 h 765"/>
                <a:gd name="T58" fmla="*/ 539 w 624"/>
                <a:gd name="T59" fmla="*/ 312 h 765"/>
                <a:gd name="T60" fmla="*/ 539 w 624"/>
                <a:gd name="T61" fmla="*/ 284 h 765"/>
                <a:gd name="T62" fmla="*/ 596 w 624"/>
                <a:gd name="T63" fmla="*/ 312 h 765"/>
                <a:gd name="T64" fmla="*/ 596 w 624"/>
                <a:gd name="T65" fmla="*/ 340 h 765"/>
                <a:gd name="T66" fmla="*/ 567 w 624"/>
                <a:gd name="T67" fmla="*/ 340 h 765"/>
                <a:gd name="T68" fmla="*/ 539 w 624"/>
                <a:gd name="T69" fmla="*/ 454 h 765"/>
                <a:gd name="T70" fmla="*/ 567 w 624"/>
                <a:gd name="T71" fmla="*/ 482 h 765"/>
                <a:gd name="T72" fmla="*/ 539 w 624"/>
                <a:gd name="T73" fmla="*/ 539 h 765"/>
                <a:gd name="T74" fmla="*/ 567 w 624"/>
                <a:gd name="T75" fmla="*/ 567 h 765"/>
                <a:gd name="T76" fmla="*/ 596 w 624"/>
                <a:gd name="T77" fmla="*/ 567 h 765"/>
                <a:gd name="T78" fmla="*/ 624 w 624"/>
                <a:gd name="T79" fmla="*/ 595 h 765"/>
                <a:gd name="T80" fmla="*/ 596 w 624"/>
                <a:gd name="T81" fmla="*/ 624 h 765"/>
                <a:gd name="T82" fmla="*/ 567 w 624"/>
                <a:gd name="T83" fmla="*/ 624 h 765"/>
                <a:gd name="T84" fmla="*/ 567 w 624"/>
                <a:gd name="T85" fmla="*/ 652 h 765"/>
                <a:gd name="T86" fmla="*/ 511 w 624"/>
                <a:gd name="T87" fmla="*/ 624 h 765"/>
                <a:gd name="T88" fmla="*/ 511 w 624"/>
                <a:gd name="T89" fmla="*/ 652 h 765"/>
                <a:gd name="T90" fmla="*/ 454 w 624"/>
                <a:gd name="T91" fmla="*/ 624 h 765"/>
                <a:gd name="T92" fmla="*/ 482 w 624"/>
                <a:gd name="T93" fmla="*/ 595 h 765"/>
                <a:gd name="T94" fmla="*/ 482 w 624"/>
                <a:gd name="T95" fmla="*/ 567 h 765"/>
                <a:gd name="T96" fmla="*/ 511 w 624"/>
                <a:gd name="T97" fmla="*/ 567 h 765"/>
                <a:gd name="T98" fmla="*/ 511 w 624"/>
                <a:gd name="T99" fmla="*/ 539 h 765"/>
                <a:gd name="T100" fmla="*/ 454 w 624"/>
                <a:gd name="T101" fmla="*/ 510 h 765"/>
                <a:gd name="T102" fmla="*/ 426 w 624"/>
                <a:gd name="T103" fmla="*/ 595 h 765"/>
                <a:gd name="T104" fmla="*/ 397 w 624"/>
                <a:gd name="T105" fmla="*/ 567 h 765"/>
                <a:gd name="T106" fmla="*/ 397 w 624"/>
                <a:gd name="T107" fmla="*/ 595 h 765"/>
                <a:gd name="T108" fmla="*/ 341 w 624"/>
                <a:gd name="T109" fmla="*/ 624 h 765"/>
                <a:gd name="T110" fmla="*/ 312 w 624"/>
                <a:gd name="T111" fmla="*/ 652 h 765"/>
                <a:gd name="T112" fmla="*/ 284 w 624"/>
                <a:gd name="T113" fmla="*/ 652 h 765"/>
                <a:gd name="T114" fmla="*/ 284 w 624"/>
                <a:gd name="T115" fmla="*/ 709 h 765"/>
                <a:gd name="T116" fmla="*/ 256 w 624"/>
                <a:gd name="T117" fmla="*/ 765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624" h="765">
                  <a:moveTo>
                    <a:pt x="256" y="765"/>
                  </a:moveTo>
                  <a:lnTo>
                    <a:pt x="227" y="709"/>
                  </a:lnTo>
                  <a:lnTo>
                    <a:pt x="199" y="709"/>
                  </a:lnTo>
                  <a:lnTo>
                    <a:pt x="170" y="652"/>
                  </a:lnTo>
                  <a:lnTo>
                    <a:pt x="256" y="567"/>
                  </a:lnTo>
                  <a:lnTo>
                    <a:pt x="227" y="539"/>
                  </a:lnTo>
                  <a:lnTo>
                    <a:pt x="170" y="539"/>
                  </a:lnTo>
                  <a:lnTo>
                    <a:pt x="142" y="482"/>
                  </a:lnTo>
                  <a:lnTo>
                    <a:pt x="227" y="454"/>
                  </a:lnTo>
                  <a:lnTo>
                    <a:pt x="170" y="397"/>
                  </a:lnTo>
                  <a:lnTo>
                    <a:pt x="29" y="369"/>
                  </a:lnTo>
                  <a:lnTo>
                    <a:pt x="29" y="340"/>
                  </a:lnTo>
                  <a:lnTo>
                    <a:pt x="0" y="312"/>
                  </a:lnTo>
                  <a:lnTo>
                    <a:pt x="57" y="198"/>
                  </a:lnTo>
                  <a:lnTo>
                    <a:pt x="114" y="170"/>
                  </a:lnTo>
                  <a:lnTo>
                    <a:pt x="114" y="198"/>
                  </a:lnTo>
                  <a:lnTo>
                    <a:pt x="170" y="142"/>
                  </a:lnTo>
                  <a:lnTo>
                    <a:pt x="199" y="85"/>
                  </a:lnTo>
                  <a:lnTo>
                    <a:pt x="199" y="28"/>
                  </a:lnTo>
                  <a:lnTo>
                    <a:pt x="227" y="0"/>
                  </a:lnTo>
                  <a:lnTo>
                    <a:pt x="341" y="57"/>
                  </a:lnTo>
                  <a:lnTo>
                    <a:pt x="397" y="57"/>
                  </a:lnTo>
                  <a:lnTo>
                    <a:pt x="426" y="57"/>
                  </a:lnTo>
                  <a:lnTo>
                    <a:pt x="426" y="85"/>
                  </a:lnTo>
                  <a:lnTo>
                    <a:pt x="397" y="113"/>
                  </a:lnTo>
                  <a:lnTo>
                    <a:pt x="426" y="142"/>
                  </a:lnTo>
                  <a:lnTo>
                    <a:pt x="482" y="170"/>
                  </a:lnTo>
                  <a:lnTo>
                    <a:pt x="511" y="227"/>
                  </a:lnTo>
                  <a:lnTo>
                    <a:pt x="482" y="255"/>
                  </a:lnTo>
                  <a:lnTo>
                    <a:pt x="539" y="312"/>
                  </a:lnTo>
                  <a:lnTo>
                    <a:pt x="539" y="284"/>
                  </a:lnTo>
                  <a:lnTo>
                    <a:pt x="596" y="312"/>
                  </a:lnTo>
                  <a:lnTo>
                    <a:pt x="596" y="340"/>
                  </a:lnTo>
                  <a:lnTo>
                    <a:pt x="567" y="340"/>
                  </a:lnTo>
                  <a:lnTo>
                    <a:pt x="539" y="454"/>
                  </a:lnTo>
                  <a:lnTo>
                    <a:pt x="567" y="482"/>
                  </a:lnTo>
                  <a:lnTo>
                    <a:pt x="539" y="539"/>
                  </a:lnTo>
                  <a:lnTo>
                    <a:pt x="567" y="567"/>
                  </a:lnTo>
                  <a:lnTo>
                    <a:pt x="596" y="567"/>
                  </a:lnTo>
                  <a:lnTo>
                    <a:pt x="624" y="595"/>
                  </a:lnTo>
                  <a:lnTo>
                    <a:pt x="596" y="624"/>
                  </a:lnTo>
                  <a:lnTo>
                    <a:pt x="567" y="624"/>
                  </a:lnTo>
                  <a:lnTo>
                    <a:pt x="567" y="652"/>
                  </a:lnTo>
                  <a:lnTo>
                    <a:pt x="511" y="624"/>
                  </a:lnTo>
                  <a:lnTo>
                    <a:pt x="511" y="652"/>
                  </a:lnTo>
                  <a:lnTo>
                    <a:pt x="454" y="624"/>
                  </a:lnTo>
                  <a:lnTo>
                    <a:pt x="482" y="595"/>
                  </a:lnTo>
                  <a:lnTo>
                    <a:pt x="482" y="567"/>
                  </a:lnTo>
                  <a:lnTo>
                    <a:pt x="511" y="567"/>
                  </a:lnTo>
                  <a:lnTo>
                    <a:pt x="511" y="539"/>
                  </a:lnTo>
                  <a:lnTo>
                    <a:pt x="454" y="510"/>
                  </a:lnTo>
                  <a:lnTo>
                    <a:pt x="426" y="595"/>
                  </a:lnTo>
                  <a:lnTo>
                    <a:pt x="397" y="567"/>
                  </a:lnTo>
                  <a:lnTo>
                    <a:pt x="397" y="595"/>
                  </a:lnTo>
                  <a:lnTo>
                    <a:pt x="341" y="624"/>
                  </a:lnTo>
                  <a:lnTo>
                    <a:pt x="312" y="652"/>
                  </a:lnTo>
                  <a:lnTo>
                    <a:pt x="284" y="652"/>
                  </a:lnTo>
                  <a:lnTo>
                    <a:pt x="284" y="709"/>
                  </a:lnTo>
                  <a:lnTo>
                    <a:pt x="256" y="76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83" name="Freeform 47">
              <a:extLst>
                <a:ext uri="{FF2B5EF4-FFF2-40B4-BE49-F238E27FC236}">
                  <a16:creationId xmlns:a16="http://schemas.microsoft.com/office/drawing/2014/main" id="{DC1501C3-EDA1-46C5-906A-CE587048023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4470"/>
              <a:ext cx="652" cy="652"/>
            </a:xfrm>
            <a:custGeom>
              <a:avLst/>
              <a:gdLst>
                <a:gd name="T0" fmla="*/ 482 w 652"/>
                <a:gd name="T1" fmla="*/ 652 h 652"/>
                <a:gd name="T2" fmla="*/ 510 w 652"/>
                <a:gd name="T3" fmla="*/ 652 h 652"/>
                <a:gd name="T4" fmla="*/ 482 w 652"/>
                <a:gd name="T5" fmla="*/ 624 h 652"/>
                <a:gd name="T6" fmla="*/ 538 w 652"/>
                <a:gd name="T7" fmla="*/ 567 h 652"/>
                <a:gd name="T8" fmla="*/ 538 w 652"/>
                <a:gd name="T9" fmla="*/ 510 h 652"/>
                <a:gd name="T10" fmla="*/ 595 w 652"/>
                <a:gd name="T11" fmla="*/ 453 h 652"/>
                <a:gd name="T12" fmla="*/ 623 w 652"/>
                <a:gd name="T13" fmla="*/ 453 h 652"/>
                <a:gd name="T14" fmla="*/ 652 w 652"/>
                <a:gd name="T15" fmla="*/ 397 h 652"/>
                <a:gd name="T16" fmla="*/ 595 w 652"/>
                <a:gd name="T17" fmla="*/ 340 h 652"/>
                <a:gd name="T18" fmla="*/ 595 w 652"/>
                <a:gd name="T19" fmla="*/ 283 h 652"/>
                <a:gd name="T20" fmla="*/ 567 w 652"/>
                <a:gd name="T21" fmla="*/ 227 h 652"/>
                <a:gd name="T22" fmla="*/ 510 w 652"/>
                <a:gd name="T23" fmla="*/ 170 h 652"/>
                <a:gd name="T24" fmla="*/ 425 w 652"/>
                <a:gd name="T25" fmla="*/ 57 h 652"/>
                <a:gd name="T26" fmla="*/ 425 w 652"/>
                <a:gd name="T27" fmla="*/ 28 h 652"/>
                <a:gd name="T28" fmla="*/ 397 w 652"/>
                <a:gd name="T29" fmla="*/ 0 h 652"/>
                <a:gd name="T30" fmla="*/ 312 w 652"/>
                <a:gd name="T31" fmla="*/ 57 h 652"/>
                <a:gd name="T32" fmla="*/ 283 w 652"/>
                <a:gd name="T33" fmla="*/ 28 h 652"/>
                <a:gd name="T34" fmla="*/ 227 w 652"/>
                <a:gd name="T35" fmla="*/ 57 h 652"/>
                <a:gd name="T36" fmla="*/ 227 w 652"/>
                <a:gd name="T37" fmla="*/ 85 h 652"/>
                <a:gd name="T38" fmla="*/ 170 w 652"/>
                <a:gd name="T39" fmla="*/ 85 h 652"/>
                <a:gd name="T40" fmla="*/ 142 w 652"/>
                <a:gd name="T41" fmla="*/ 28 h 652"/>
                <a:gd name="T42" fmla="*/ 85 w 652"/>
                <a:gd name="T43" fmla="*/ 28 h 652"/>
                <a:gd name="T44" fmla="*/ 28 w 652"/>
                <a:gd name="T45" fmla="*/ 85 h 652"/>
                <a:gd name="T46" fmla="*/ 28 w 652"/>
                <a:gd name="T47" fmla="*/ 198 h 652"/>
                <a:gd name="T48" fmla="*/ 0 w 652"/>
                <a:gd name="T49" fmla="*/ 283 h 652"/>
                <a:gd name="T50" fmla="*/ 28 w 652"/>
                <a:gd name="T51" fmla="*/ 340 h 652"/>
                <a:gd name="T52" fmla="*/ 56 w 652"/>
                <a:gd name="T53" fmla="*/ 312 h 652"/>
                <a:gd name="T54" fmla="*/ 227 w 652"/>
                <a:gd name="T55" fmla="*/ 397 h 652"/>
                <a:gd name="T56" fmla="*/ 312 w 652"/>
                <a:gd name="T57" fmla="*/ 397 h 652"/>
                <a:gd name="T58" fmla="*/ 312 w 652"/>
                <a:gd name="T59" fmla="*/ 425 h 652"/>
                <a:gd name="T60" fmla="*/ 283 w 652"/>
                <a:gd name="T61" fmla="*/ 453 h 652"/>
                <a:gd name="T62" fmla="*/ 312 w 652"/>
                <a:gd name="T63" fmla="*/ 482 h 652"/>
                <a:gd name="T64" fmla="*/ 368 w 652"/>
                <a:gd name="T65" fmla="*/ 510 h 652"/>
                <a:gd name="T66" fmla="*/ 397 w 652"/>
                <a:gd name="T67" fmla="*/ 567 h 652"/>
                <a:gd name="T68" fmla="*/ 368 w 652"/>
                <a:gd name="T69" fmla="*/ 595 h 652"/>
                <a:gd name="T70" fmla="*/ 425 w 652"/>
                <a:gd name="T71" fmla="*/ 652 h 652"/>
                <a:gd name="T72" fmla="*/ 425 w 652"/>
                <a:gd name="T73" fmla="*/ 624 h 652"/>
                <a:gd name="T74" fmla="*/ 482 w 652"/>
                <a:gd name="T75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52" h="652">
                  <a:moveTo>
                    <a:pt x="482" y="652"/>
                  </a:moveTo>
                  <a:lnTo>
                    <a:pt x="510" y="652"/>
                  </a:lnTo>
                  <a:lnTo>
                    <a:pt x="482" y="624"/>
                  </a:lnTo>
                  <a:lnTo>
                    <a:pt x="538" y="567"/>
                  </a:lnTo>
                  <a:lnTo>
                    <a:pt x="538" y="510"/>
                  </a:lnTo>
                  <a:lnTo>
                    <a:pt x="595" y="453"/>
                  </a:lnTo>
                  <a:lnTo>
                    <a:pt x="623" y="453"/>
                  </a:lnTo>
                  <a:lnTo>
                    <a:pt x="652" y="397"/>
                  </a:lnTo>
                  <a:lnTo>
                    <a:pt x="595" y="340"/>
                  </a:lnTo>
                  <a:lnTo>
                    <a:pt x="595" y="283"/>
                  </a:lnTo>
                  <a:lnTo>
                    <a:pt x="567" y="227"/>
                  </a:lnTo>
                  <a:lnTo>
                    <a:pt x="510" y="170"/>
                  </a:lnTo>
                  <a:lnTo>
                    <a:pt x="425" y="57"/>
                  </a:lnTo>
                  <a:lnTo>
                    <a:pt x="425" y="28"/>
                  </a:lnTo>
                  <a:lnTo>
                    <a:pt x="397" y="0"/>
                  </a:lnTo>
                  <a:lnTo>
                    <a:pt x="312" y="57"/>
                  </a:lnTo>
                  <a:lnTo>
                    <a:pt x="283" y="28"/>
                  </a:lnTo>
                  <a:lnTo>
                    <a:pt x="227" y="57"/>
                  </a:lnTo>
                  <a:lnTo>
                    <a:pt x="227" y="85"/>
                  </a:lnTo>
                  <a:lnTo>
                    <a:pt x="170" y="85"/>
                  </a:lnTo>
                  <a:lnTo>
                    <a:pt x="142" y="28"/>
                  </a:lnTo>
                  <a:lnTo>
                    <a:pt x="85" y="28"/>
                  </a:lnTo>
                  <a:lnTo>
                    <a:pt x="28" y="85"/>
                  </a:lnTo>
                  <a:lnTo>
                    <a:pt x="28" y="198"/>
                  </a:lnTo>
                  <a:lnTo>
                    <a:pt x="0" y="283"/>
                  </a:lnTo>
                  <a:lnTo>
                    <a:pt x="28" y="340"/>
                  </a:lnTo>
                  <a:lnTo>
                    <a:pt x="56" y="312"/>
                  </a:lnTo>
                  <a:lnTo>
                    <a:pt x="227" y="397"/>
                  </a:lnTo>
                  <a:lnTo>
                    <a:pt x="312" y="397"/>
                  </a:lnTo>
                  <a:lnTo>
                    <a:pt x="312" y="425"/>
                  </a:lnTo>
                  <a:lnTo>
                    <a:pt x="283" y="453"/>
                  </a:lnTo>
                  <a:lnTo>
                    <a:pt x="312" y="482"/>
                  </a:lnTo>
                  <a:lnTo>
                    <a:pt x="368" y="510"/>
                  </a:lnTo>
                  <a:lnTo>
                    <a:pt x="397" y="567"/>
                  </a:lnTo>
                  <a:lnTo>
                    <a:pt x="368" y="595"/>
                  </a:lnTo>
                  <a:lnTo>
                    <a:pt x="425" y="652"/>
                  </a:lnTo>
                  <a:lnTo>
                    <a:pt x="425" y="624"/>
                  </a:lnTo>
                  <a:lnTo>
                    <a:pt x="482" y="652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84" name="Freeform 48">
              <a:extLst>
                <a:ext uri="{FF2B5EF4-FFF2-40B4-BE49-F238E27FC236}">
                  <a16:creationId xmlns:a16="http://schemas.microsoft.com/office/drawing/2014/main" id="{B6DB4AEB-F621-4251-BE0A-A9D1DA6DBCDF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1862"/>
              <a:ext cx="1077" cy="964"/>
            </a:xfrm>
            <a:custGeom>
              <a:avLst/>
              <a:gdLst>
                <a:gd name="T0" fmla="*/ 1077 w 1077"/>
                <a:gd name="T1" fmla="*/ 765 h 964"/>
                <a:gd name="T2" fmla="*/ 992 w 1077"/>
                <a:gd name="T3" fmla="*/ 822 h 964"/>
                <a:gd name="T4" fmla="*/ 936 w 1077"/>
                <a:gd name="T5" fmla="*/ 822 h 964"/>
                <a:gd name="T6" fmla="*/ 851 w 1077"/>
                <a:gd name="T7" fmla="*/ 879 h 964"/>
                <a:gd name="T8" fmla="*/ 794 w 1077"/>
                <a:gd name="T9" fmla="*/ 850 h 964"/>
                <a:gd name="T10" fmla="*/ 737 w 1077"/>
                <a:gd name="T11" fmla="*/ 879 h 964"/>
                <a:gd name="T12" fmla="*/ 681 w 1077"/>
                <a:gd name="T13" fmla="*/ 964 h 964"/>
                <a:gd name="T14" fmla="*/ 652 w 1077"/>
                <a:gd name="T15" fmla="*/ 935 h 964"/>
                <a:gd name="T16" fmla="*/ 595 w 1077"/>
                <a:gd name="T17" fmla="*/ 850 h 964"/>
                <a:gd name="T18" fmla="*/ 539 w 1077"/>
                <a:gd name="T19" fmla="*/ 822 h 964"/>
                <a:gd name="T20" fmla="*/ 510 w 1077"/>
                <a:gd name="T21" fmla="*/ 737 h 964"/>
                <a:gd name="T22" fmla="*/ 284 w 1077"/>
                <a:gd name="T23" fmla="*/ 595 h 964"/>
                <a:gd name="T24" fmla="*/ 227 w 1077"/>
                <a:gd name="T25" fmla="*/ 567 h 964"/>
                <a:gd name="T26" fmla="*/ 199 w 1077"/>
                <a:gd name="T27" fmla="*/ 567 h 964"/>
                <a:gd name="T28" fmla="*/ 199 w 1077"/>
                <a:gd name="T29" fmla="*/ 538 h 964"/>
                <a:gd name="T30" fmla="*/ 170 w 1077"/>
                <a:gd name="T31" fmla="*/ 510 h 964"/>
                <a:gd name="T32" fmla="*/ 170 w 1077"/>
                <a:gd name="T33" fmla="*/ 453 h 964"/>
                <a:gd name="T34" fmla="*/ 142 w 1077"/>
                <a:gd name="T35" fmla="*/ 425 h 964"/>
                <a:gd name="T36" fmla="*/ 28 w 1077"/>
                <a:gd name="T37" fmla="*/ 198 h 964"/>
                <a:gd name="T38" fmla="*/ 28 w 1077"/>
                <a:gd name="T39" fmla="*/ 85 h 964"/>
                <a:gd name="T40" fmla="*/ 0 w 1077"/>
                <a:gd name="T41" fmla="*/ 0 h 964"/>
                <a:gd name="T42" fmla="*/ 114 w 1077"/>
                <a:gd name="T43" fmla="*/ 85 h 964"/>
                <a:gd name="T44" fmla="*/ 114 w 1077"/>
                <a:gd name="T45" fmla="*/ 141 h 964"/>
                <a:gd name="T46" fmla="*/ 142 w 1077"/>
                <a:gd name="T47" fmla="*/ 198 h 964"/>
                <a:gd name="T48" fmla="*/ 227 w 1077"/>
                <a:gd name="T49" fmla="*/ 255 h 964"/>
                <a:gd name="T50" fmla="*/ 199 w 1077"/>
                <a:gd name="T51" fmla="*/ 312 h 964"/>
                <a:gd name="T52" fmla="*/ 284 w 1077"/>
                <a:gd name="T53" fmla="*/ 368 h 964"/>
                <a:gd name="T54" fmla="*/ 312 w 1077"/>
                <a:gd name="T55" fmla="*/ 368 h 964"/>
                <a:gd name="T56" fmla="*/ 510 w 1077"/>
                <a:gd name="T57" fmla="*/ 283 h 964"/>
                <a:gd name="T58" fmla="*/ 510 w 1077"/>
                <a:gd name="T59" fmla="*/ 255 h 964"/>
                <a:gd name="T60" fmla="*/ 539 w 1077"/>
                <a:gd name="T61" fmla="*/ 283 h 964"/>
                <a:gd name="T62" fmla="*/ 539 w 1077"/>
                <a:gd name="T63" fmla="*/ 340 h 964"/>
                <a:gd name="T64" fmla="*/ 567 w 1077"/>
                <a:gd name="T65" fmla="*/ 368 h 964"/>
                <a:gd name="T66" fmla="*/ 595 w 1077"/>
                <a:gd name="T67" fmla="*/ 425 h 964"/>
                <a:gd name="T68" fmla="*/ 652 w 1077"/>
                <a:gd name="T69" fmla="*/ 453 h 964"/>
                <a:gd name="T70" fmla="*/ 624 w 1077"/>
                <a:gd name="T71" fmla="*/ 482 h 964"/>
                <a:gd name="T72" fmla="*/ 652 w 1077"/>
                <a:gd name="T73" fmla="*/ 567 h 964"/>
                <a:gd name="T74" fmla="*/ 681 w 1077"/>
                <a:gd name="T75" fmla="*/ 567 h 964"/>
                <a:gd name="T76" fmla="*/ 709 w 1077"/>
                <a:gd name="T77" fmla="*/ 595 h 964"/>
                <a:gd name="T78" fmla="*/ 737 w 1077"/>
                <a:gd name="T79" fmla="*/ 595 h 964"/>
                <a:gd name="T80" fmla="*/ 737 w 1077"/>
                <a:gd name="T81" fmla="*/ 623 h 964"/>
                <a:gd name="T82" fmla="*/ 794 w 1077"/>
                <a:gd name="T83" fmla="*/ 595 h 964"/>
                <a:gd name="T84" fmla="*/ 879 w 1077"/>
                <a:gd name="T85" fmla="*/ 538 h 964"/>
                <a:gd name="T86" fmla="*/ 907 w 1077"/>
                <a:gd name="T87" fmla="*/ 567 h 964"/>
                <a:gd name="T88" fmla="*/ 964 w 1077"/>
                <a:gd name="T89" fmla="*/ 538 h 964"/>
                <a:gd name="T90" fmla="*/ 992 w 1077"/>
                <a:gd name="T91" fmla="*/ 567 h 964"/>
                <a:gd name="T92" fmla="*/ 992 w 1077"/>
                <a:gd name="T93" fmla="*/ 623 h 964"/>
                <a:gd name="T94" fmla="*/ 1021 w 1077"/>
                <a:gd name="T95" fmla="*/ 623 h 964"/>
                <a:gd name="T96" fmla="*/ 1021 w 1077"/>
                <a:gd name="T97" fmla="*/ 680 h 964"/>
                <a:gd name="T98" fmla="*/ 1049 w 1077"/>
                <a:gd name="T99" fmla="*/ 737 h 964"/>
                <a:gd name="T100" fmla="*/ 1077 w 1077"/>
                <a:gd name="T101" fmla="*/ 737 h 964"/>
                <a:gd name="T102" fmla="*/ 1077 w 1077"/>
                <a:gd name="T103" fmla="*/ 765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77" h="964">
                  <a:moveTo>
                    <a:pt x="1077" y="765"/>
                  </a:moveTo>
                  <a:lnTo>
                    <a:pt x="992" y="822"/>
                  </a:lnTo>
                  <a:lnTo>
                    <a:pt x="936" y="822"/>
                  </a:lnTo>
                  <a:lnTo>
                    <a:pt x="851" y="879"/>
                  </a:lnTo>
                  <a:lnTo>
                    <a:pt x="794" y="850"/>
                  </a:lnTo>
                  <a:lnTo>
                    <a:pt x="737" y="879"/>
                  </a:lnTo>
                  <a:lnTo>
                    <a:pt x="681" y="964"/>
                  </a:lnTo>
                  <a:lnTo>
                    <a:pt x="652" y="935"/>
                  </a:lnTo>
                  <a:lnTo>
                    <a:pt x="595" y="850"/>
                  </a:lnTo>
                  <a:lnTo>
                    <a:pt x="539" y="822"/>
                  </a:lnTo>
                  <a:lnTo>
                    <a:pt x="510" y="737"/>
                  </a:lnTo>
                  <a:lnTo>
                    <a:pt x="284" y="595"/>
                  </a:lnTo>
                  <a:lnTo>
                    <a:pt x="227" y="567"/>
                  </a:lnTo>
                  <a:lnTo>
                    <a:pt x="199" y="567"/>
                  </a:lnTo>
                  <a:lnTo>
                    <a:pt x="199" y="538"/>
                  </a:lnTo>
                  <a:lnTo>
                    <a:pt x="170" y="510"/>
                  </a:lnTo>
                  <a:lnTo>
                    <a:pt x="170" y="453"/>
                  </a:lnTo>
                  <a:lnTo>
                    <a:pt x="142" y="425"/>
                  </a:lnTo>
                  <a:lnTo>
                    <a:pt x="28" y="198"/>
                  </a:lnTo>
                  <a:lnTo>
                    <a:pt x="28" y="85"/>
                  </a:lnTo>
                  <a:lnTo>
                    <a:pt x="0" y="0"/>
                  </a:lnTo>
                  <a:lnTo>
                    <a:pt x="114" y="85"/>
                  </a:lnTo>
                  <a:lnTo>
                    <a:pt x="114" y="141"/>
                  </a:lnTo>
                  <a:lnTo>
                    <a:pt x="142" y="198"/>
                  </a:lnTo>
                  <a:lnTo>
                    <a:pt x="227" y="255"/>
                  </a:lnTo>
                  <a:lnTo>
                    <a:pt x="199" y="312"/>
                  </a:lnTo>
                  <a:lnTo>
                    <a:pt x="284" y="368"/>
                  </a:lnTo>
                  <a:lnTo>
                    <a:pt x="312" y="368"/>
                  </a:lnTo>
                  <a:lnTo>
                    <a:pt x="510" y="283"/>
                  </a:lnTo>
                  <a:lnTo>
                    <a:pt x="510" y="255"/>
                  </a:lnTo>
                  <a:lnTo>
                    <a:pt x="539" y="283"/>
                  </a:lnTo>
                  <a:lnTo>
                    <a:pt x="539" y="340"/>
                  </a:lnTo>
                  <a:lnTo>
                    <a:pt x="567" y="368"/>
                  </a:lnTo>
                  <a:lnTo>
                    <a:pt x="595" y="425"/>
                  </a:lnTo>
                  <a:lnTo>
                    <a:pt x="652" y="453"/>
                  </a:lnTo>
                  <a:lnTo>
                    <a:pt x="624" y="482"/>
                  </a:lnTo>
                  <a:lnTo>
                    <a:pt x="652" y="567"/>
                  </a:lnTo>
                  <a:lnTo>
                    <a:pt x="681" y="567"/>
                  </a:lnTo>
                  <a:lnTo>
                    <a:pt x="709" y="595"/>
                  </a:lnTo>
                  <a:lnTo>
                    <a:pt x="737" y="595"/>
                  </a:lnTo>
                  <a:lnTo>
                    <a:pt x="737" y="623"/>
                  </a:lnTo>
                  <a:lnTo>
                    <a:pt x="794" y="595"/>
                  </a:lnTo>
                  <a:lnTo>
                    <a:pt x="879" y="538"/>
                  </a:lnTo>
                  <a:lnTo>
                    <a:pt x="907" y="567"/>
                  </a:lnTo>
                  <a:lnTo>
                    <a:pt x="964" y="538"/>
                  </a:lnTo>
                  <a:lnTo>
                    <a:pt x="992" y="567"/>
                  </a:lnTo>
                  <a:lnTo>
                    <a:pt x="992" y="623"/>
                  </a:lnTo>
                  <a:lnTo>
                    <a:pt x="1021" y="623"/>
                  </a:lnTo>
                  <a:lnTo>
                    <a:pt x="1021" y="680"/>
                  </a:lnTo>
                  <a:lnTo>
                    <a:pt x="1049" y="737"/>
                  </a:lnTo>
                  <a:lnTo>
                    <a:pt x="1077" y="737"/>
                  </a:lnTo>
                  <a:lnTo>
                    <a:pt x="1077" y="765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85" name="Freeform 49">
              <a:extLst>
                <a:ext uri="{FF2B5EF4-FFF2-40B4-BE49-F238E27FC236}">
                  <a16:creationId xmlns:a16="http://schemas.microsoft.com/office/drawing/2014/main" id="{A5459309-F223-4153-A99F-E6A48CBF4593}"/>
                </a:ext>
              </a:extLst>
            </p:cNvPr>
            <p:cNvSpPr>
              <a:spLocks/>
            </p:cNvSpPr>
            <p:nvPr/>
          </p:nvSpPr>
          <p:spPr bwMode="auto">
            <a:xfrm>
              <a:off x="5903" y="1720"/>
              <a:ext cx="1134" cy="765"/>
            </a:xfrm>
            <a:custGeom>
              <a:avLst/>
              <a:gdLst>
                <a:gd name="T0" fmla="*/ 1049 w 1134"/>
                <a:gd name="T1" fmla="*/ 680 h 765"/>
                <a:gd name="T2" fmla="*/ 1049 w 1134"/>
                <a:gd name="T3" fmla="*/ 510 h 765"/>
                <a:gd name="T4" fmla="*/ 1106 w 1134"/>
                <a:gd name="T5" fmla="*/ 454 h 765"/>
                <a:gd name="T6" fmla="*/ 1134 w 1134"/>
                <a:gd name="T7" fmla="*/ 397 h 765"/>
                <a:gd name="T8" fmla="*/ 1106 w 1134"/>
                <a:gd name="T9" fmla="*/ 340 h 765"/>
                <a:gd name="T10" fmla="*/ 1077 w 1134"/>
                <a:gd name="T11" fmla="*/ 340 h 765"/>
                <a:gd name="T12" fmla="*/ 1021 w 1134"/>
                <a:gd name="T13" fmla="*/ 255 h 765"/>
                <a:gd name="T14" fmla="*/ 1049 w 1134"/>
                <a:gd name="T15" fmla="*/ 198 h 765"/>
                <a:gd name="T16" fmla="*/ 1021 w 1134"/>
                <a:gd name="T17" fmla="*/ 142 h 765"/>
                <a:gd name="T18" fmla="*/ 964 w 1134"/>
                <a:gd name="T19" fmla="*/ 142 h 765"/>
                <a:gd name="T20" fmla="*/ 936 w 1134"/>
                <a:gd name="T21" fmla="*/ 113 h 765"/>
                <a:gd name="T22" fmla="*/ 907 w 1134"/>
                <a:gd name="T23" fmla="*/ 113 h 765"/>
                <a:gd name="T24" fmla="*/ 794 w 1134"/>
                <a:gd name="T25" fmla="*/ 85 h 765"/>
                <a:gd name="T26" fmla="*/ 737 w 1134"/>
                <a:gd name="T27" fmla="*/ 85 h 765"/>
                <a:gd name="T28" fmla="*/ 680 w 1134"/>
                <a:gd name="T29" fmla="*/ 57 h 765"/>
                <a:gd name="T30" fmla="*/ 652 w 1134"/>
                <a:gd name="T31" fmla="*/ 113 h 765"/>
                <a:gd name="T32" fmla="*/ 709 w 1134"/>
                <a:gd name="T33" fmla="*/ 142 h 765"/>
                <a:gd name="T34" fmla="*/ 680 w 1134"/>
                <a:gd name="T35" fmla="*/ 142 h 765"/>
                <a:gd name="T36" fmla="*/ 595 w 1134"/>
                <a:gd name="T37" fmla="*/ 113 h 765"/>
                <a:gd name="T38" fmla="*/ 539 w 1134"/>
                <a:gd name="T39" fmla="*/ 57 h 765"/>
                <a:gd name="T40" fmla="*/ 227 w 1134"/>
                <a:gd name="T41" fmla="*/ 28 h 765"/>
                <a:gd name="T42" fmla="*/ 0 w 1134"/>
                <a:gd name="T43" fmla="*/ 0 h 765"/>
                <a:gd name="T44" fmla="*/ 28 w 1134"/>
                <a:gd name="T45" fmla="*/ 57 h 765"/>
                <a:gd name="T46" fmla="*/ 85 w 1134"/>
                <a:gd name="T47" fmla="*/ 142 h 765"/>
                <a:gd name="T48" fmla="*/ 199 w 1134"/>
                <a:gd name="T49" fmla="*/ 227 h 765"/>
                <a:gd name="T50" fmla="*/ 199 w 1134"/>
                <a:gd name="T51" fmla="*/ 283 h 765"/>
                <a:gd name="T52" fmla="*/ 227 w 1134"/>
                <a:gd name="T53" fmla="*/ 340 h 765"/>
                <a:gd name="T54" fmla="*/ 312 w 1134"/>
                <a:gd name="T55" fmla="*/ 397 h 765"/>
                <a:gd name="T56" fmla="*/ 284 w 1134"/>
                <a:gd name="T57" fmla="*/ 454 h 765"/>
                <a:gd name="T58" fmla="*/ 369 w 1134"/>
                <a:gd name="T59" fmla="*/ 510 h 765"/>
                <a:gd name="T60" fmla="*/ 397 w 1134"/>
                <a:gd name="T61" fmla="*/ 510 h 765"/>
                <a:gd name="T62" fmla="*/ 595 w 1134"/>
                <a:gd name="T63" fmla="*/ 425 h 765"/>
                <a:gd name="T64" fmla="*/ 595 w 1134"/>
                <a:gd name="T65" fmla="*/ 397 h 765"/>
                <a:gd name="T66" fmla="*/ 624 w 1134"/>
                <a:gd name="T67" fmla="*/ 425 h 765"/>
                <a:gd name="T68" fmla="*/ 624 w 1134"/>
                <a:gd name="T69" fmla="*/ 482 h 765"/>
                <a:gd name="T70" fmla="*/ 652 w 1134"/>
                <a:gd name="T71" fmla="*/ 510 h 765"/>
                <a:gd name="T72" fmla="*/ 680 w 1134"/>
                <a:gd name="T73" fmla="*/ 567 h 765"/>
                <a:gd name="T74" fmla="*/ 737 w 1134"/>
                <a:gd name="T75" fmla="*/ 595 h 765"/>
                <a:gd name="T76" fmla="*/ 709 w 1134"/>
                <a:gd name="T77" fmla="*/ 624 h 765"/>
                <a:gd name="T78" fmla="*/ 737 w 1134"/>
                <a:gd name="T79" fmla="*/ 709 h 765"/>
                <a:gd name="T80" fmla="*/ 766 w 1134"/>
                <a:gd name="T81" fmla="*/ 709 h 765"/>
                <a:gd name="T82" fmla="*/ 794 w 1134"/>
                <a:gd name="T83" fmla="*/ 737 h 765"/>
                <a:gd name="T84" fmla="*/ 822 w 1134"/>
                <a:gd name="T85" fmla="*/ 737 h 765"/>
                <a:gd name="T86" fmla="*/ 822 w 1134"/>
                <a:gd name="T87" fmla="*/ 765 h 765"/>
                <a:gd name="T88" fmla="*/ 879 w 1134"/>
                <a:gd name="T89" fmla="*/ 737 h 765"/>
                <a:gd name="T90" fmla="*/ 964 w 1134"/>
                <a:gd name="T91" fmla="*/ 680 h 765"/>
                <a:gd name="T92" fmla="*/ 992 w 1134"/>
                <a:gd name="T93" fmla="*/ 709 h 765"/>
                <a:gd name="T94" fmla="*/ 1049 w 1134"/>
                <a:gd name="T95" fmla="*/ 680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134" h="765">
                  <a:moveTo>
                    <a:pt x="1049" y="680"/>
                  </a:moveTo>
                  <a:lnTo>
                    <a:pt x="1049" y="510"/>
                  </a:lnTo>
                  <a:lnTo>
                    <a:pt x="1106" y="454"/>
                  </a:lnTo>
                  <a:lnTo>
                    <a:pt x="1134" y="397"/>
                  </a:lnTo>
                  <a:lnTo>
                    <a:pt x="1106" y="340"/>
                  </a:lnTo>
                  <a:lnTo>
                    <a:pt x="1077" y="340"/>
                  </a:lnTo>
                  <a:lnTo>
                    <a:pt x="1021" y="255"/>
                  </a:lnTo>
                  <a:lnTo>
                    <a:pt x="1049" y="198"/>
                  </a:lnTo>
                  <a:lnTo>
                    <a:pt x="1021" y="142"/>
                  </a:lnTo>
                  <a:lnTo>
                    <a:pt x="964" y="142"/>
                  </a:lnTo>
                  <a:lnTo>
                    <a:pt x="936" y="113"/>
                  </a:lnTo>
                  <a:lnTo>
                    <a:pt x="907" y="113"/>
                  </a:lnTo>
                  <a:lnTo>
                    <a:pt x="794" y="85"/>
                  </a:lnTo>
                  <a:lnTo>
                    <a:pt x="737" y="85"/>
                  </a:lnTo>
                  <a:lnTo>
                    <a:pt x="680" y="57"/>
                  </a:lnTo>
                  <a:lnTo>
                    <a:pt x="652" y="113"/>
                  </a:lnTo>
                  <a:lnTo>
                    <a:pt x="709" y="142"/>
                  </a:lnTo>
                  <a:lnTo>
                    <a:pt x="680" y="142"/>
                  </a:lnTo>
                  <a:lnTo>
                    <a:pt x="595" y="113"/>
                  </a:lnTo>
                  <a:lnTo>
                    <a:pt x="539" y="57"/>
                  </a:lnTo>
                  <a:lnTo>
                    <a:pt x="227" y="28"/>
                  </a:lnTo>
                  <a:lnTo>
                    <a:pt x="0" y="0"/>
                  </a:lnTo>
                  <a:lnTo>
                    <a:pt x="28" y="57"/>
                  </a:lnTo>
                  <a:lnTo>
                    <a:pt x="85" y="142"/>
                  </a:lnTo>
                  <a:lnTo>
                    <a:pt x="199" y="227"/>
                  </a:lnTo>
                  <a:lnTo>
                    <a:pt x="199" y="283"/>
                  </a:lnTo>
                  <a:lnTo>
                    <a:pt x="227" y="340"/>
                  </a:lnTo>
                  <a:lnTo>
                    <a:pt x="312" y="397"/>
                  </a:lnTo>
                  <a:lnTo>
                    <a:pt x="284" y="454"/>
                  </a:lnTo>
                  <a:lnTo>
                    <a:pt x="369" y="510"/>
                  </a:lnTo>
                  <a:lnTo>
                    <a:pt x="397" y="510"/>
                  </a:lnTo>
                  <a:lnTo>
                    <a:pt x="595" y="425"/>
                  </a:lnTo>
                  <a:lnTo>
                    <a:pt x="595" y="397"/>
                  </a:lnTo>
                  <a:lnTo>
                    <a:pt x="624" y="425"/>
                  </a:lnTo>
                  <a:lnTo>
                    <a:pt x="624" y="482"/>
                  </a:lnTo>
                  <a:lnTo>
                    <a:pt x="652" y="510"/>
                  </a:lnTo>
                  <a:lnTo>
                    <a:pt x="680" y="567"/>
                  </a:lnTo>
                  <a:lnTo>
                    <a:pt x="737" y="595"/>
                  </a:lnTo>
                  <a:lnTo>
                    <a:pt x="709" y="624"/>
                  </a:lnTo>
                  <a:lnTo>
                    <a:pt x="737" y="709"/>
                  </a:lnTo>
                  <a:lnTo>
                    <a:pt x="766" y="709"/>
                  </a:lnTo>
                  <a:lnTo>
                    <a:pt x="794" y="737"/>
                  </a:lnTo>
                  <a:lnTo>
                    <a:pt x="822" y="737"/>
                  </a:lnTo>
                  <a:lnTo>
                    <a:pt x="822" y="765"/>
                  </a:lnTo>
                  <a:lnTo>
                    <a:pt x="879" y="737"/>
                  </a:lnTo>
                  <a:lnTo>
                    <a:pt x="964" y="680"/>
                  </a:lnTo>
                  <a:lnTo>
                    <a:pt x="992" y="709"/>
                  </a:lnTo>
                  <a:lnTo>
                    <a:pt x="1049" y="68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86" name="Freeform 50">
              <a:extLst>
                <a:ext uri="{FF2B5EF4-FFF2-40B4-BE49-F238E27FC236}">
                  <a16:creationId xmlns:a16="http://schemas.microsoft.com/office/drawing/2014/main" id="{7D375469-B8D8-43DB-9A6D-4D030CB645DB}"/>
                </a:ext>
              </a:extLst>
            </p:cNvPr>
            <p:cNvSpPr>
              <a:spLocks/>
            </p:cNvSpPr>
            <p:nvPr/>
          </p:nvSpPr>
          <p:spPr bwMode="auto">
            <a:xfrm>
              <a:off x="5903" y="1493"/>
              <a:ext cx="1247" cy="624"/>
            </a:xfrm>
            <a:custGeom>
              <a:avLst/>
              <a:gdLst>
                <a:gd name="T0" fmla="*/ 1134 w 1247"/>
                <a:gd name="T1" fmla="*/ 624 h 624"/>
                <a:gd name="T2" fmla="*/ 1106 w 1247"/>
                <a:gd name="T3" fmla="*/ 567 h 624"/>
                <a:gd name="T4" fmla="*/ 1077 w 1247"/>
                <a:gd name="T5" fmla="*/ 567 h 624"/>
                <a:gd name="T6" fmla="*/ 1021 w 1247"/>
                <a:gd name="T7" fmla="*/ 482 h 624"/>
                <a:gd name="T8" fmla="*/ 1049 w 1247"/>
                <a:gd name="T9" fmla="*/ 425 h 624"/>
                <a:gd name="T10" fmla="*/ 1021 w 1247"/>
                <a:gd name="T11" fmla="*/ 369 h 624"/>
                <a:gd name="T12" fmla="*/ 964 w 1247"/>
                <a:gd name="T13" fmla="*/ 369 h 624"/>
                <a:gd name="T14" fmla="*/ 936 w 1247"/>
                <a:gd name="T15" fmla="*/ 340 h 624"/>
                <a:gd name="T16" fmla="*/ 907 w 1247"/>
                <a:gd name="T17" fmla="*/ 340 h 624"/>
                <a:gd name="T18" fmla="*/ 794 w 1247"/>
                <a:gd name="T19" fmla="*/ 312 h 624"/>
                <a:gd name="T20" fmla="*/ 737 w 1247"/>
                <a:gd name="T21" fmla="*/ 312 h 624"/>
                <a:gd name="T22" fmla="*/ 680 w 1247"/>
                <a:gd name="T23" fmla="*/ 284 h 624"/>
                <a:gd name="T24" fmla="*/ 652 w 1247"/>
                <a:gd name="T25" fmla="*/ 340 h 624"/>
                <a:gd name="T26" fmla="*/ 709 w 1247"/>
                <a:gd name="T27" fmla="*/ 369 h 624"/>
                <a:gd name="T28" fmla="*/ 680 w 1247"/>
                <a:gd name="T29" fmla="*/ 369 h 624"/>
                <a:gd name="T30" fmla="*/ 595 w 1247"/>
                <a:gd name="T31" fmla="*/ 340 h 624"/>
                <a:gd name="T32" fmla="*/ 539 w 1247"/>
                <a:gd name="T33" fmla="*/ 284 h 624"/>
                <a:gd name="T34" fmla="*/ 227 w 1247"/>
                <a:gd name="T35" fmla="*/ 255 h 624"/>
                <a:gd name="T36" fmla="*/ 0 w 1247"/>
                <a:gd name="T37" fmla="*/ 227 h 624"/>
                <a:gd name="T38" fmla="*/ 0 w 1247"/>
                <a:gd name="T39" fmla="*/ 199 h 624"/>
                <a:gd name="T40" fmla="*/ 57 w 1247"/>
                <a:gd name="T41" fmla="*/ 170 h 624"/>
                <a:gd name="T42" fmla="*/ 199 w 1247"/>
                <a:gd name="T43" fmla="*/ 170 h 624"/>
                <a:gd name="T44" fmla="*/ 227 w 1247"/>
                <a:gd name="T45" fmla="*/ 142 h 624"/>
                <a:gd name="T46" fmla="*/ 369 w 1247"/>
                <a:gd name="T47" fmla="*/ 142 h 624"/>
                <a:gd name="T48" fmla="*/ 397 w 1247"/>
                <a:gd name="T49" fmla="*/ 170 h 624"/>
                <a:gd name="T50" fmla="*/ 454 w 1247"/>
                <a:gd name="T51" fmla="*/ 85 h 624"/>
                <a:gd name="T52" fmla="*/ 510 w 1247"/>
                <a:gd name="T53" fmla="*/ 85 h 624"/>
                <a:gd name="T54" fmla="*/ 510 w 1247"/>
                <a:gd name="T55" fmla="*/ 57 h 624"/>
                <a:gd name="T56" fmla="*/ 539 w 1247"/>
                <a:gd name="T57" fmla="*/ 85 h 624"/>
                <a:gd name="T58" fmla="*/ 567 w 1247"/>
                <a:gd name="T59" fmla="*/ 57 h 624"/>
                <a:gd name="T60" fmla="*/ 624 w 1247"/>
                <a:gd name="T61" fmla="*/ 114 h 624"/>
                <a:gd name="T62" fmla="*/ 652 w 1247"/>
                <a:gd name="T63" fmla="*/ 85 h 624"/>
                <a:gd name="T64" fmla="*/ 737 w 1247"/>
                <a:gd name="T65" fmla="*/ 57 h 624"/>
                <a:gd name="T66" fmla="*/ 737 w 1247"/>
                <a:gd name="T67" fmla="*/ 28 h 624"/>
                <a:gd name="T68" fmla="*/ 766 w 1247"/>
                <a:gd name="T69" fmla="*/ 28 h 624"/>
                <a:gd name="T70" fmla="*/ 822 w 1247"/>
                <a:gd name="T71" fmla="*/ 0 h 624"/>
                <a:gd name="T72" fmla="*/ 907 w 1247"/>
                <a:gd name="T73" fmla="*/ 28 h 624"/>
                <a:gd name="T74" fmla="*/ 1021 w 1247"/>
                <a:gd name="T75" fmla="*/ 0 h 624"/>
                <a:gd name="T76" fmla="*/ 1077 w 1247"/>
                <a:gd name="T77" fmla="*/ 0 h 624"/>
                <a:gd name="T78" fmla="*/ 1106 w 1247"/>
                <a:gd name="T79" fmla="*/ 0 h 624"/>
                <a:gd name="T80" fmla="*/ 1134 w 1247"/>
                <a:gd name="T81" fmla="*/ 0 h 624"/>
                <a:gd name="T82" fmla="*/ 1162 w 1247"/>
                <a:gd name="T83" fmla="*/ 28 h 624"/>
                <a:gd name="T84" fmla="*/ 1162 w 1247"/>
                <a:gd name="T85" fmla="*/ 114 h 624"/>
                <a:gd name="T86" fmla="*/ 1191 w 1247"/>
                <a:gd name="T87" fmla="*/ 142 h 624"/>
                <a:gd name="T88" fmla="*/ 1191 w 1247"/>
                <a:gd name="T89" fmla="*/ 199 h 624"/>
                <a:gd name="T90" fmla="*/ 1219 w 1247"/>
                <a:gd name="T91" fmla="*/ 227 h 624"/>
                <a:gd name="T92" fmla="*/ 1219 w 1247"/>
                <a:gd name="T93" fmla="*/ 255 h 624"/>
                <a:gd name="T94" fmla="*/ 1191 w 1247"/>
                <a:gd name="T95" fmla="*/ 284 h 624"/>
                <a:gd name="T96" fmla="*/ 1219 w 1247"/>
                <a:gd name="T97" fmla="*/ 340 h 624"/>
                <a:gd name="T98" fmla="*/ 1247 w 1247"/>
                <a:gd name="T99" fmla="*/ 369 h 624"/>
                <a:gd name="T100" fmla="*/ 1247 w 1247"/>
                <a:gd name="T101" fmla="*/ 425 h 624"/>
                <a:gd name="T102" fmla="*/ 1219 w 1247"/>
                <a:gd name="T103" fmla="*/ 454 h 624"/>
                <a:gd name="T104" fmla="*/ 1191 w 1247"/>
                <a:gd name="T105" fmla="*/ 595 h 624"/>
                <a:gd name="T106" fmla="*/ 1162 w 1247"/>
                <a:gd name="T107" fmla="*/ 595 h 624"/>
                <a:gd name="T108" fmla="*/ 1134 w 1247"/>
                <a:gd name="T109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47" h="624">
                  <a:moveTo>
                    <a:pt x="1134" y="624"/>
                  </a:moveTo>
                  <a:lnTo>
                    <a:pt x="1106" y="567"/>
                  </a:lnTo>
                  <a:lnTo>
                    <a:pt x="1077" y="567"/>
                  </a:lnTo>
                  <a:lnTo>
                    <a:pt x="1021" y="482"/>
                  </a:lnTo>
                  <a:lnTo>
                    <a:pt x="1049" y="425"/>
                  </a:lnTo>
                  <a:lnTo>
                    <a:pt x="1021" y="369"/>
                  </a:lnTo>
                  <a:lnTo>
                    <a:pt x="964" y="369"/>
                  </a:lnTo>
                  <a:lnTo>
                    <a:pt x="936" y="340"/>
                  </a:lnTo>
                  <a:lnTo>
                    <a:pt x="907" y="340"/>
                  </a:lnTo>
                  <a:lnTo>
                    <a:pt x="794" y="312"/>
                  </a:lnTo>
                  <a:lnTo>
                    <a:pt x="737" y="312"/>
                  </a:lnTo>
                  <a:lnTo>
                    <a:pt x="680" y="284"/>
                  </a:lnTo>
                  <a:lnTo>
                    <a:pt x="652" y="340"/>
                  </a:lnTo>
                  <a:lnTo>
                    <a:pt x="709" y="369"/>
                  </a:lnTo>
                  <a:lnTo>
                    <a:pt x="680" y="369"/>
                  </a:lnTo>
                  <a:lnTo>
                    <a:pt x="595" y="340"/>
                  </a:lnTo>
                  <a:lnTo>
                    <a:pt x="539" y="284"/>
                  </a:lnTo>
                  <a:lnTo>
                    <a:pt x="227" y="255"/>
                  </a:lnTo>
                  <a:lnTo>
                    <a:pt x="0" y="227"/>
                  </a:lnTo>
                  <a:lnTo>
                    <a:pt x="0" y="199"/>
                  </a:lnTo>
                  <a:lnTo>
                    <a:pt x="57" y="170"/>
                  </a:lnTo>
                  <a:lnTo>
                    <a:pt x="199" y="170"/>
                  </a:lnTo>
                  <a:lnTo>
                    <a:pt x="227" y="142"/>
                  </a:lnTo>
                  <a:lnTo>
                    <a:pt x="369" y="142"/>
                  </a:lnTo>
                  <a:lnTo>
                    <a:pt x="397" y="170"/>
                  </a:lnTo>
                  <a:lnTo>
                    <a:pt x="454" y="85"/>
                  </a:lnTo>
                  <a:lnTo>
                    <a:pt x="510" y="85"/>
                  </a:lnTo>
                  <a:lnTo>
                    <a:pt x="510" y="57"/>
                  </a:lnTo>
                  <a:lnTo>
                    <a:pt x="539" y="85"/>
                  </a:lnTo>
                  <a:lnTo>
                    <a:pt x="567" y="57"/>
                  </a:lnTo>
                  <a:lnTo>
                    <a:pt x="624" y="114"/>
                  </a:lnTo>
                  <a:lnTo>
                    <a:pt x="652" y="85"/>
                  </a:lnTo>
                  <a:lnTo>
                    <a:pt x="737" y="57"/>
                  </a:lnTo>
                  <a:lnTo>
                    <a:pt x="737" y="28"/>
                  </a:lnTo>
                  <a:lnTo>
                    <a:pt x="766" y="28"/>
                  </a:lnTo>
                  <a:lnTo>
                    <a:pt x="822" y="0"/>
                  </a:lnTo>
                  <a:lnTo>
                    <a:pt x="907" y="28"/>
                  </a:lnTo>
                  <a:lnTo>
                    <a:pt x="1021" y="0"/>
                  </a:lnTo>
                  <a:lnTo>
                    <a:pt x="1077" y="0"/>
                  </a:lnTo>
                  <a:lnTo>
                    <a:pt x="1106" y="0"/>
                  </a:lnTo>
                  <a:lnTo>
                    <a:pt x="1134" y="0"/>
                  </a:lnTo>
                  <a:lnTo>
                    <a:pt x="1162" y="28"/>
                  </a:lnTo>
                  <a:lnTo>
                    <a:pt x="1162" y="114"/>
                  </a:lnTo>
                  <a:lnTo>
                    <a:pt x="1191" y="142"/>
                  </a:lnTo>
                  <a:lnTo>
                    <a:pt x="1191" y="199"/>
                  </a:lnTo>
                  <a:lnTo>
                    <a:pt x="1219" y="227"/>
                  </a:lnTo>
                  <a:lnTo>
                    <a:pt x="1219" y="255"/>
                  </a:lnTo>
                  <a:lnTo>
                    <a:pt x="1191" y="284"/>
                  </a:lnTo>
                  <a:lnTo>
                    <a:pt x="1219" y="340"/>
                  </a:lnTo>
                  <a:lnTo>
                    <a:pt x="1247" y="369"/>
                  </a:lnTo>
                  <a:lnTo>
                    <a:pt x="1247" y="425"/>
                  </a:lnTo>
                  <a:lnTo>
                    <a:pt x="1219" y="454"/>
                  </a:lnTo>
                  <a:lnTo>
                    <a:pt x="1191" y="595"/>
                  </a:lnTo>
                  <a:lnTo>
                    <a:pt x="1162" y="595"/>
                  </a:lnTo>
                  <a:lnTo>
                    <a:pt x="1134" y="62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87" name="Freeform 51">
              <a:extLst>
                <a:ext uri="{FF2B5EF4-FFF2-40B4-BE49-F238E27FC236}">
                  <a16:creationId xmlns:a16="http://schemas.microsoft.com/office/drawing/2014/main" id="{4503817C-402D-4711-B632-DA0F5023C6C8}"/>
                </a:ext>
              </a:extLst>
            </p:cNvPr>
            <p:cNvSpPr>
              <a:spLocks/>
            </p:cNvSpPr>
            <p:nvPr/>
          </p:nvSpPr>
          <p:spPr bwMode="auto">
            <a:xfrm>
              <a:off x="5166" y="1777"/>
              <a:ext cx="1106" cy="1247"/>
            </a:xfrm>
            <a:custGeom>
              <a:avLst/>
              <a:gdLst>
                <a:gd name="T0" fmla="*/ 28 w 1106"/>
                <a:gd name="T1" fmla="*/ 1049 h 1247"/>
                <a:gd name="T2" fmla="*/ 28 w 1106"/>
                <a:gd name="T3" fmla="*/ 1077 h 1247"/>
                <a:gd name="T4" fmla="*/ 113 w 1106"/>
                <a:gd name="T5" fmla="*/ 1105 h 1247"/>
                <a:gd name="T6" fmla="*/ 198 w 1106"/>
                <a:gd name="T7" fmla="*/ 1162 h 1247"/>
                <a:gd name="T8" fmla="*/ 255 w 1106"/>
                <a:gd name="T9" fmla="*/ 1134 h 1247"/>
                <a:gd name="T10" fmla="*/ 312 w 1106"/>
                <a:gd name="T11" fmla="*/ 1219 h 1247"/>
                <a:gd name="T12" fmla="*/ 454 w 1106"/>
                <a:gd name="T13" fmla="*/ 1190 h 1247"/>
                <a:gd name="T14" fmla="*/ 510 w 1106"/>
                <a:gd name="T15" fmla="*/ 1162 h 1247"/>
                <a:gd name="T16" fmla="*/ 567 w 1106"/>
                <a:gd name="T17" fmla="*/ 1105 h 1247"/>
                <a:gd name="T18" fmla="*/ 624 w 1106"/>
                <a:gd name="T19" fmla="*/ 1134 h 1247"/>
                <a:gd name="T20" fmla="*/ 822 w 1106"/>
                <a:gd name="T21" fmla="*/ 1162 h 1247"/>
                <a:gd name="T22" fmla="*/ 907 w 1106"/>
                <a:gd name="T23" fmla="*/ 1105 h 1247"/>
                <a:gd name="T24" fmla="*/ 907 w 1106"/>
                <a:gd name="T25" fmla="*/ 1049 h 1247"/>
                <a:gd name="T26" fmla="*/ 936 w 1106"/>
                <a:gd name="T27" fmla="*/ 935 h 1247"/>
                <a:gd name="T28" fmla="*/ 879 w 1106"/>
                <a:gd name="T29" fmla="*/ 964 h 1247"/>
                <a:gd name="T30" fmla="*/ 1077 w 1106"/>
                <a:gd name="T31" fmla="*/ 737 h 1247"/>
                <a:gd name="T32" fmla="*/ 1049 w 1106"/>
                <a:gd name="T33" fmla="*/ 652 h 1247"/>
                <a:gd name="T34" fmla="*/ 1021 w 1106"/>
                <a:gd name="T35" fmla="*/ 623 h 1247"/>
                <a:gd name="T36" fmla="*/ 992 w 1106"/>
                <a:gd name="T37" fmla="*/ 538 h 1247"/>
                <a:gd name="T38" fmla="*/ 850 w 1106"/>
                <a:gd name="T39" fmla="*/ 283 h 1247"/>
                <a:gd name="T40" fmla="*/ 822 w 1106"/>
                <a:gd name="T41" fmla="*/ 85 h 1247"/>
                <a:gd name="T42" fmla="*/ 794 w 1106"/>
                <a:gd name="T43" fmla="*/ 113 h 1247"/>
                <a:gd name="T44" fmla="*/ 765 w 1106"/>
                <a:gd name="T45" fmla="*/ 226 h 1247"/>
                <a:gd name="T46" fmla="*/ 737 w 1106"/>
                <a:gd name="T47" fmla="*/ 283 h 1247"/>
                <a:gd name="T48" fmla="*/ 680 w 1106"/>
                <a:gd name="T49" fmla="*/ 340 h 1247"/>
                <a:gd name="T50" fmla="*/ 680 w 1106"/>
                <a:gd name="T51" fmla="*/ 397 h 1247"/>
                <a:gd name="T52" fmla="*/ 624 w 1106"/>
                <a:gd name="T53" fmla="*/ 425 h 1247"/>
                <a:gd name="T54" fmla="*/ 482 w 1106"/>
                <a:gd name="T55" fmla="*/ 538 h 1247"/>
                <a:gd name="T56" fmla="*/ 425 w 1106"/>
                <a:gd name="T57" fmla="*/ 595 h 1247"/>
                <a:gd name="T58" fmla="*/ 454 w 1106"/>
                <a:gd name="T59" fmla="*/ 737 h 1247"/>
                <a:gd name="T60" fmla="*/ 397 w 1106"/>
                <a:gd name="T61" fmla="*/ 708 h 1247"/>
                <a:gd name="T62" fmla="*/ 312 w 1106"/>
                <a:gd name="T63" fmla="*/ 765 h 1247"/>
                <a:gd name="T64" fmla="*/ 369 w 1106"/>
                <a:gd name="T65" fmla="*/ 878 h 1247"/>
                <a:gd name="T66" fmla="*/ 255 w 1106"/>
                <a:gd name="T67" fmla="*/ 907 h 1247"/>
                <a:gd name="T68" fmla="*/ 198 w 1106"/>
                <a:gd name="T69" fmla="*/ 822 h 1247"/>
                <a:gd name="T70" fmla="*/ 142 w 1106"/>
                <a:gd name="T71" fmla="*/ 822 h 1247"/>
                <a:gd name="T72" fmla="*/ 0 w 1106"/>
                <a:gd name="T73" fmla="*/ 878 h 1247"/>
                <a:gd name="T74" fmla="*/ 0 w 1106"/>
                <a:gd name="T75" fmla="*/ 102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106" h="1247">
                  <a:moveTo>
                    <a:pt x="0" y="1020"/>
                  </a:moveTo>
                  <a:lnTo>
                    <a:pt x="28" y="1049"/>
                  </a:lnTo>
                  <a:lnTo>
                    <a:pt x="0" y="1077"/>
                  </a:lnTo>
                  <a:lnTo>
                    <a:pt x="28" y="1077"/>
                  </a:lnTo>
                  <a:lnTo>
                    <a:pt x="57" y="1049"/>
                  </a:lnTo>
                  <a:lnTo>
                    <a:pt x="113" y="1105"/>
                  </a:lnTo>
                  <a:lnTo>
                    <a:pt x="170" y="1077"/>
                  </a:lnTo>
                  <a:lnTo>
                    <a:pt x="198" y="1162"/>
                  </a:lnTo>
                  <a:lnTo>
                    <a:pt x="227" y="1162"/>
                  </a:lnTo>
                  <a:lnTo>
                    <a:pt x="255" y="1134"/>
                  </a:lnTo>
                  <a:lnTo>
                    <a:pt x="312" y="1134"/>
                  </a:lnTo>
                  <a:lnTo>
                    <a:pt x="312" y="1219"/>
                  </a:lnTo>
                  <a:lnTo>
                    <a:pt x="369" y="1247"/>
                  </a:lnTo>
                  <a:lnTo>
                    <a:pt x="454" y="1190"/>
                  </a:lnTo>
                  <a:lnTo>
                    <a:pt x="482" y="1190"/>
                  </a:lnTo>
                  <a:lnTo>
                    <a:pt x="510" y="1162"/>
                  </a:lnTo>
                  <a:lnTo>
                    <a:pt x="595" y="1134"/>
                  </a:lnTo>
                  <a:lnTo>
                    <a:pt x="567" y="1105"/>
                  </a:lnTo>
                  <a:lnTo>
                    <a:pt x="595" y="1077"/>
                  </a:lnTo>
                  <a:lnTo>
                    <a:pt x="624" y="1134"/>
                  </a:lnTo>
                  <a:lnTo>
                    <a:pt x="737" y="1134"/>
                  </a:lnTo>
                  <a:lnTo>
                    <a:pt x="822" y="1162"/>
                  </a:lnTo>
                  <a:lnTo>
                    <a:pt x="850" y="1105"/>
                  </a:lnTo>
                  <a:lnTo>
                    <a:pt x="907" y="1105"/>
                  </a:lnTo>
                  <a:lnTo>
                    <a:pt x="907" y="1077"/>
                  </a:lnTo>
                  <a:lnTo>
                    <a:pt x="907" y="1049"/>
                  </a:lnTo>
                  <a:lnTo>
                    <a:pt x="964" y="935"/>
                  </a:lnTo>
                  <a:lnTo>
                    <a:pt x="936" y="935"/>
                  </a:lnTo>
                  <a:lnTo>
                    <a:pt x="907" y="964"/>
                  </a:lnTo>
                  <a:lnTo>
                    <a:pt x="879" y="964"/>
                  </a:lnTo>
                  <a:lnTo>
                    <a:pt x="907" y="850"/>
                  </a:lnTo>
                  <a:lnTo>
                    <a:pt x="1077" y="737"/>
                  </a:lnTo>
                  <a:lnTo>
                    <a:pt x="1106" y="680"/>
                  </a:lnTo>
                  <a:lnTo>
                    <a:pt x="1049" y="652"/>
                  </a:lnTo>
                  <a:lnTo>
                    <a:pt x="1021" y="652"/>
                  </a:lnTo>
                  <a:lnTo>
                    <a:pt x="1021" y="623"/>
                  </a:lnTo>
                  <a:lnTo>
                    <a:pt x="992" y="595"/>
                  </a:lnTo>
                  <a:lnTo>
                    <a:pt x="992" y="538"/>
                  </a:lnTo>
                  <a:lnTo>
                    <a:pt x="964" y="510"/>
                  </a:lnTo>
                  <a:lnTo>
                    <a:pt x="850" y="283"/>
                  </a:lnTo>
                  <a:lnTo>
                    <a:pt x="850" y="170"/>
                  </a:lnTo>
                  <a:lnTo>
                    <a:pt x="822" y="85"/>
                  </a:lnTo>
                  <a:lnTo>
                    <a:pt x="765" y="0"/>
                  </a:lnTo>
                  <a:lnTo>
                    <a:pt x="794" y="113"/>
                  </a:lnTo>
                  <a:lnTo>
                    <a:pt x="765" y="170"/>
                  </a:lnTo>
                  <a:lnTo>
                    <a:pt x="765" y="226"/>
                  </a:lnTo>
                  <a:lnTo>
                    <a:pt x="709" y="283"/>
                  </a:lnTo>
                  <a:lnTo>
                    <a:pt x="737" y="283"/>
                  </a:lnTo>
                  <a:lnTo>
                    <a:pt x="709" y="311"/>
                  </a:lnTo>
                  <a:lnTo>
                    <a:pt x="680" y="340"/>
                  </a:lnTo>
                  <a:lnTo>
                    <a:pt x="709" y="368"/>
                  </a:lnTo>
                  <a:lnTo>
                    <a:pt x="680" y="397"/>
                  </a:lnTo>
                  <a:lnTo>
                    <a:pt x="652" y="368"/>
                  </a:lnTo>
                  <a:lnTo>
                    <a:pt x="624" y="425"/>
                  </a:lnTo>
                  <a:lnTo>
                    <a:pt x="482" y="510"/>
                  </a:lnTo>
                  <a:lnTo>
                    <a:pt x="482" y="538"/>
                  </a:lnTo>
                  <a:lnTo>
                    <a:pt x="454" y="567"/>
                  </a:lnTo>
                  <a:lnTo>
                    <a:pt x="425" y="595"/>
                  </a:lnTo>
                  <a:lnTo>
                    <a:pt x="454" y="652"/>
                  </a:lnTo>
                  <a:lnTo>
                    <a:pt x="454" y="737"/>
                  </a:lnTo>
                  <a:lnTo>
                    <a:pt x="397" y="737"/>
                  </a:lnTo>
                  <a:lnTo>
                    <a:pt x="397" y="708"/>
                  </a:lnTo>
                  <a:lnTo>
                    <a:pt x="369" y="708"/>
                  </a:lnTo>
                  <a:lnTo>
                    <a:pt x="312" y="765"/>
                  </a:lnTo>
                  <a:lnTo>
                    <a:pt x="369" y="822"/>
                  </a:lnTo>
                  <a:lnTo>
                    <a:pt x="369" y="878"/>
                  </a:lnTo>
                  <a:lnTo>
                    <a:pt x="312" y="822"/>
                  </a:lnTo>
                  <a:lnTo>
                    <a:pt x="255" y="907"/>
                  </a:lnTo>
                  <a:lnTo>
                    <a:pt x="227" y="878"/>
                  </a:lnTo>
                  <a:lnTo>
                    <a:pt x="198" y="822"/>
                  </a:lnTo>
                  <a:lnTo>
                    <a:pt x="170" y="850"/>
                  </a:lnTo>
                  <a:lnTo>
                    <a:pt x="142" y="822"/>
                  </a:lnTo>
                  <a:lnTo>
                    <a:pt x="57" y="822"/>
                  </a:lnTo>
                  <a:lnTo>
                    <a:pt x="0" y="878"/>
                  </a:lnTo>
                  <a:lnTo>
                    <a:pt x="28" y="935"/>
                  </a:lnTo>
                  <a:lnTo>
                    <a:pt x="0" y="102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88" name="Freeform 52">
              <a:extLst>
                <a:ext uri="{FF2B5EF4-FFF2-40B4-BE49-F238E27FC236}">
                  <a16:creationId xmlns:a16="http://schemas.microsoft.com/office/drawing/2014/main" id="{750DE97E-34D6-4B80-A4BF-A9D965D539D3}"/>
                </a:ext>
              </a:extLst>
            </p:cNvPr>
            <p:cNvSpPr>
              <a:spLocks/>
            </p:cNvSpPr>
            <p:nvPr/>
          </p:nvSpPr>
          <p:spPr bwMode="auto">
            <a:xfrm>
              <a:off x="4939" y="1266"/>
              <a:ext cx="1021" cy="1560"/>
            </a:xfrm>
            <a:custGeom>
              <a:avLst/>
              <a:gdLst>
                <a:gd name="T0" fmla="*/ 29 w 1021"/>
                <a:gd name="T1" fmla="*/ 1389 h 1560"/>
                <a:gd name="T2" fmla="*/ 85 w 1021"/>
                <a:gd name="T3" fmla="*/ 1475 h 1560"/>
                <a:gd name="T4" fmla="*/ 142 w 1021"/>
                <a:gd name="T5" fmla="*/ 1560 h 1560"/>
                <a:gd name="T6" fmla="*/ 227 w 1021"/>
                <a:gd name="T7" fmla="*/ 1531 h 1560"/>
                <a:gd name="T8" fmla="*/ 227 w 1021"/>
                <a:gd name="T9" fmla="*/ 1389 h 1560"/>
                <a:gd name="T10" fmla="*/ 340 w 1021"/>
                <a:gd name="T11" fmla="*/ 1333 h 1560"/>
                <a:gd name="T12" fmla="*/ 397 w 1021"/>
                <a:gd name="T13" fmla="*/ 1361 h 1560"/>
                <a:gd name="T14" fmla="*/ 454 w 1021"/>
                <a:gd name="T15" fmla="*/ 1389 h 1560"/>
                <a:gd name="T16" fmla="*/ 539 w 1021"/>
                <a:gd name="T17" fmla="*/ 1333 h 1560"/>
                <a:gd name="T18" fmla="*/ 596 w 1021"/>
                <a:gd name="T19" fmla="*/ 1333 h 1560"/>
                <a:gd name="T20" fmla="*/ 596 w 1021"/>
                <a:gd name="T21" fmla="*/ 1219 h 1560"/>
                <a:gd name="T22" fmla="*/ 624 w 1021"/>
                <a:gd name="T23" fmla="*/ 1248 h 1560"/>
                <a:gd name="T24" fmla="*/ 681 w 1021"/>
                <a:gd name="T25" fmla="*/ 1163 h 1560"/>
                <a:gd name="T26" fmla="*/ 709 w 1021"/>
                <a:gd name="T27" fmla="*/ 1049 h 1560"/>
                <a:gd name="T28" fmla="*/ 851 w 1021"/>
                <a:gd name="T29" fmla="*/ 936 h 1560"/>
                <a:gd name="T30" fmla="*/ 907 w 1021"/>
                <a:gd name="T31" fmla="*/ 908 h 1560"/>
                <a:gd name="T32" fmla="*/ 907 w 1021"/>
                <a:gd name="T33" fmla="*/ 851 h 1560"/>
                <a:gd name="T34" fmla="*/ 936 w 1021"/>
                <a:gd name="T35" fmla="*/ 794 h 1560"/>
                <a:gd name="T36" fmla="*/ 992 w 1021"/>
                <a:gd name="T37" fmla="*/ 681 h 1560"/>
                <a:gd name="T38" fmla="*/ 992 w 1021"/>
                <a:gd name="T39" fmla="*/ 511 h 1560"/>
                <a:gd name="T40" fmla="*/ 964 w 1021"/>
                <a:gd name="T41" fmla="*/ 426 h 1560"/>
                <a:gd name="T42" fmla="*/ 851 w 1021"/>
                <a:gd name="T43" fmla="*/ 454 h 1560"/>
                <a:gd name="T44" fmla="*/ 737 w 1021"/>
                <a:gd name="T45" fmla="*/ 454 h 1560"/>
                <a:gd name="T46" fmla="*/ 681 w 1021"/>
                <a:gd name="T47" fmla="*/ 255 h 1560"/>
                <a:gd name="T48" fmla="*/ 425 w 1021"/>
                <a:gd name="T49" fmla="*/ 284 h 1560"/>
                <a:gd name="T50" fmla="*/ 340 w 1021"/>
                <a:gd name="T51" fmla="*/ 29 h 1560"/>
                <a:gd name="T52" fmla="*/ 227 w 1021"/>
                <a:gd name="T53" fmla="*/ 57 h 1560"/>
                <a:gd name="T54" fmla="*/ 114 w 1021"/>
                <a:gd name="T55" fmla="*/ 170 h 1560"/>
                <a:gd name="T56" fmla="*/ 85 w 1021"/>
                <a:gd name="T57" fmla="*/ 341 h 1560"/>
                <a:gd name="T58" fmla="*/ 85 w 1021"/>
                <a:gd name="T59" fmla="*/ 539 h 1560"/>
                <a:gd name="T60" fmla="*/ 114 w 1021"/>
                <a:gd name="T61" fmla="*/ 596 h 1560"/>
                <a:gd name="T62" fmla="*/ 0 w 1021"/>
                <a:gd name="T63" fmla="*/ 709 h 1560"/>
                <a:gd name="T64" fmla="*/ 57 w 1021"/>
                <a:gd name="T65" fmla="*/ 851 h 1560"/>
                <a:gd name="T66" fmla="*/ 29 w 1021"/>
                <a:gd name="T67" fmla="*/ 936 h 1560"/>
                <a:gd name="T68" fmla="*/ 57 w 1021"/>
                <a:gd name="T69" fmla="*/ 1049 h 1560"/>
                <a:gd name="T70" fmla="*/ 114 w 1021"/>
                <a:gd name="T71" fmla="*/ 1163 h 1560"/>
                <a:gd name="T72" fmla="*/ 114 w 1021"/>
                <a:gd name="T73" fmla="*/ 1276 h 1560"/>
                <a:gd name="T74" fmla="*/ 57 w 1021"/>
                <a:gd name="T75" fmla="*/ 1304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21" h="1560">
                  <a:moveTo>
                    <a:pt x="57" y="1304"/>
                  </a:moveTo>
                  <a:lnTo>
                    <a:pt x="29" y="1389"/>
                  </a:lnTo>
                  <a:lnTo>
                    <a:pt x="85" y="1418"/>
                  </a:lnTo>
                  <a:lnTo>
                    <a:pt x="85" y="1475"/>
                  </a:lnTo>
                  <a:lnTo>
                    <a:pt x="114" y="1503"/>
                  </a:lnTo>
                  <a:lnTo>
                    <a:pt x="142" y="1560"/>
                  </a:lnTo>
                  <a:lnTo>
                    <a:pt x="199" y="1560"/>
                  </a:lnTo>
                  <a:lnTo>
                    <a:pt x="227" y="1531"/>
                  </a:lnTo>
                  <a:lnTo>
                    <a:pt x="255" y="1446"/>
                  </a:lnTo>
                  <a:lnTo>
                    <a:pt x="227" y="1389"/>
                  </a:lnTo>
                  <a:lnTo>
                    <a:pt x="284" y="1333"/>
                  </a:lnTo>
                  <a:lnTo>
                    <a:pt x="340" y="1333"/>
                  </a:lnTo>
                  <a:lnTo>
                    <a:pt x="369" y="1333"/>
                  </a:lnTo>
                  <a:lnTo>
                    <a:pt x="397" y="1361"/>
                  </a:lnTo>
                  <a:lnTo>
                    <a:pt x="425" y="1333"/>
                  </a:lnTo>
                  <a:lnTo>
                    <a:pt x="454" y="1389"/>
                  </a:lnTo>
                  <a:lnTo>
                    <a:pt x="482" y="1418"/>
                  </a:lnTo>
                  <a:lnTo>
                    <a:pt x="539" y="1333"/>
                  </a:lnTo>
                  <a:lnTo>
                    <a:pt x="596" y="1389"/>
                  </a:lnTo>
                  <a:lnTo>
                    <a:pt x="596" y="1333"/>
                  </a:lnTo>
                  <a:lnTo>
                    <a:pt x="539" y="1276"/>
                  </a:lnTo>
                  <a:lnTo>
                    <a:pt x="596" y="1219"/>
                  </a:lnTo>
                  <a:lnTo>
                    <a:pt x="624" y="1219"/>
                  </a:lnTo>
                  <a:lnTo>
                    <a:pt x="624" y="1248"/>
                  </a:lnTo>
                  <a:lnTo>
                    <a:pt x="681" y="1248"/>
                  </a:lnTo>
                  <a:lnTo>
                    <a:pt x="681" y="1163"/>
                  </a:lnTo>
                  <a:lnTo>
                    <a:pt x="652" y="1106"/>
                  </a:lnTo>
                  <a:lnTo>
                    <a:pt x="709" y="1049"/>
                  </a:lnTo>
                  <a:lnTo>
                    <a:pt x="709" y="1021"/>
                  </a:lnTo>
                  <a:lnTo>
                    <a:pt x="851" y="936"/>
                  </a:lnTo>
                  <a:lnTo>
                    <a:pt x="879" y="879"/>
                  </a:lnTo>
                  <a:lnTo>
                    <a:pt x="907" y="908"/>
                  </a:lnTo>
                  <a:lnTo>
                    <a:pt x="936" y="879"/>
                  </a:lnTo>
                  <a:lnTo>
                    <a:pt x="907" y="851"/>
                  </a:lnTo>
                  <a:lnTo>
                    <a:pt x="964" y="794"/>
                  </a:lnTo>
                  <a:lnTo>
                    <a:pt x="936" y="794"/>
                  </a:lnTo>
                  <a:lnTo>
                    <a:pt x="992" y="737"/>
                  </a:lnTo>
                  <a:lnTo>
                    <a:pt x="992" y="681"/>
                  </a:lnTo>
                  <a:lnTo>
                    <a:pt x="1021" y="624"/>
                  </a:lnTo>
                  <a:lnTo>
                    <a:pt x="992" y="511"/>
                  </a:lnTo>
                  <a:lnTo>
                    <a:pt x="964" y="454"/>
                  </a:lnTo>
                  <a:lnTo>
                    <a:pt x="964" y="426"/>
                  </a:lnTo>
                  <a:lnTo>
                    <a:pt x="907" y="426"/>
                  </a:lnTo>
                  <a:lnTo>
                    <a:pt x="851" y="454"/>
                  </a:lnTo>
                  <a:lnTo>
                    <a:pt x="766" y="454"/>
                  </a:lnTo>
                  <a:lnTo>
                    <a:pt x="737" y="454"/>
                  </a:lnTo>
                  <a:lnTo>
                    <a:pt x="709" y="284"/>
                  </a:lnTo>
                  <a:lnTo>
                    <a:pt x="681" y="255"/>
                  </a:lnTo>
                  <a:lnTo>
                    <a:pt x="539" y="255"/>
                  </a:lnTo>
                  <a:lnTo>
                    <a:pt x="425" y="284"/>
                  </a:lnTo>
                  <a:lnTo>
                    <a:pt x="397" y="57"/>
                  </a:lnTo>
                  <a:lnTo>
                    <a:pt x="340" y="29"/>
                  </a:lnTo>
                  <a:lnTo>
                    <a:pt x="312" y="0"/>
                  </a:lnTo>
                  <a:lnTo>
                    <a:pt x="227" y="57"/>
                  </a:lnTo>
                  <a:lnTo>
                    <a:pt x="199" y="114"/>
                  </a:lnTo>
                  <a:lnTo>
                    <a:pt x="114" y="170"/>
                  </a:lnTo>
                  <a:lnTo>
                    <a:pt x="114" y="284"/>
                  </a:lnTo>
                  <a:lnTo>
                    <a:pt x="85" y="341"/>
                  </a:lnTo>
                  <a:lnTo>
                    <a:pt x="114" y="397"/>
                  </a:lnTo>
                  <a:lnTo>
                    <a:pt x="85" y="539"/>
                  </a:lnTo>
                  <a:lnTo>
                    <a:pt x="114" y="539"/>
                  </a:lnTo>
                  <a:lnTo>
                    <a:pt x="114" y="596"/>
                  </a:lnTo>
                  <a:lnTo>
                    <a:pt x="57" y="681"/>
                  </a:lnTo>
                  <a:lnTo>
                    <a:pt x="0" y="709"/>
                  </a:lnTo>
                  <a:lnTo>
                    <a:pt x="29" y="822"/>
                  </a:lnTo>
                  <a:lnTo>
                    <a:pt x="57" y="851"/>
                  </a:lnTo>
                  <a:lnTo>
                    <a:pt x="57" y="936"/>
                  </a:lnTo>
                  <a:lnTo>
                    <a:pt x="29" y="936"/>
                  </a:lnTo>
                  <a:lnTo>
                    <a:pt x="29" y="1021"/>
                  </a:lnTo>
                  <a:lnTo>
                    <a:pt x="57" y="1049"/>
                  </a:lnTo>
                  <a:lnTo>
                    <a:pt x="85" y="1134"/>
                  </a:lnTo>
                  <a:lnTo>
                    <a:pt x="114" y="1163"/>
                  </a:lnTo>
                  <a:lnTo>
                    <a:pt x="85" y="1219"/>
                  </a:lnTo>
                  <a:lnTo>
                    <a:pt x="114" y="1276"/>
                  </a:lnTo>
                  <a:lnTo>
                    <a:pt x="85" y="1333"/>
                  </a:lnTo>
                  <a:lnTo>
                    <a:pt x="57" y="130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4394" name="Group 58">
            <a:extLst>
              <a:ext uri="{FF2B5EF4-FFF2-40B4-BE49-F238E27FC236}">
                <a16:creationId xmlns:a16="http://schemas.microsoft.com/office/drawing/2014/main" id="{184688A6-E165-4D9E-BE12-B3CB9383BF37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640013"/>
            <a:ext cx="11341100" cy="6248400"/>
            <a:chOff x="517" y="1663"/>
            <a:chExt cx="7144" cy="3936"/>
          </a:xfrm>
        </p:grpSpPr>
        <p:sp>
          <p:nvSpPr>
            <p:cNvPr id="14395" name="WordArt 59">
              <a:extLst>
                <a:ext uri="{FF2B5EF4-FFF2-40B4-BE49-F238E27FC236}">
                  <a16:creationId xmlns:a16="http://schemas.microsoft.com/office/drawing/2014/main" id="{101499E5-1E5E-438E-BAA8-4ACDB69FED07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4396" name="Group 60">
              <a:extLst>
                <a:ext uri="{FF2B5EF4-FFF2-40B4-BE49-F238E27FC236}">
                  <a16:creationId xmlns:a16="http://schemas.microsoft.com/office/drawing/2014/main" id="{8A6A6C24-1823-4D18-84C9-2E40DD56730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61" y="5027"/>
              <a:ext cx="155" cy="73"/>
              <a:chOff x="1561" y="5027"/>
              <a:chExt cx="155" cy="73"/>
            </a:xfrm>
          </p:grpSpPr>
          <p:sp>
            <p:nvSpPr>
              <p:cNvPr id="14397" name="WordArt 61">
                <a:extLst>
                  <a:ext uri="{FF2B5EF4-FFF2-40B4-BE49-F238E27FC236}">
                    <a16:creationId xmlns:a16="http://schemas.microsoft.com/office/drawing/2014/main" id="{E7882B02-7A50-4F82-98D0-61DB8A2F4AE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  <p:sp>
            <p:nvSpPr>
              <p:cNvPr id="14398" name="WordArt 62">
                <a:extLst>
                  <a:ext uri="{FF2B5EF4-FFF2-40B4-BE49-F238E27FC236}">
                    <a16:creationId xmlns:a16="http://schemas.microsoft.com/office/drawing/2014/main" id="{4FD541B6-D40C-4B16-8A00-4DB07CF6CD4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</p:grpSp>
        <p:grpSp>
          <p:nvGrpSpPr>
            <p:cNvPr id="14399" name="Group 63">
              <a:extLst>
                <a:ext uri="{FF2B5EF4-FFF2-40B4-BE49-F238E27FC236}">
                  <a16:creationId xmlns:a16="http://schemas.microsoft.com/office/drawing/2014/main" id="{E701394F-3543-4C72-AFDB-79CE075FAEA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651" y="4498"/>
              <a:ext cx="232" cy="73"/>
              <a:chOff x="1651" y="4498"/>
              <a:chExt cx="232" cy="73"/>
            </a:xfrm>
          </p:grpSpPr>
          <p:sp>
            <p:nvSpPr>
              <p:cNvPr id="14400" name="WordArt 64">
                <a:extLst>
                  <a:ext uri="{FF2B5EF4-FFF2-40B4-BE49-F238E27FC236}">
                    <a16:creationId xmlns:a16="http://schemas.microsoft.com/office/drawing/2014/main" id="{87A5D00C-D52A-423F-B983-1AC6627E45D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  <p:sp>
            <p:nvSpPr>
              <p:cNvPr id="14401" name="WordArt 65">
                <a:extLst>
                  <a:ext uri="{FF2B5EF4-FFF2-40B4-BE49-F238E27FC236}">
                    <a16:creationId xmlns:a16="http://schemas.microsoft.com/office/drawing/2014/main" id="{981F68FD-31E8-49D4-85B2-EF61D46C444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</p:grpSp>
        <p:grpSp>
          <p:nvGrpSpPr>
            <p:cNvPr id="14402" name="Group 66">
              <a:extLst>
                <a:ext uri="{FF2B5EF4-FFF2-40B4-BE49-F238E27FC236}">
                  <a16:creationId xmlns:a16="http://schemas.microsoft.com/office/drawing/2014/main" id="{EF83D3A6-73FA-4445-9090-86CA802B00E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24" y="4158"/>
              <a:ext cx="254" cy="80"/>
              <a:chOff x="1424" y="4158"/>
              <a:chExt cx="254" cy="80"/>
            </a:xfrm>
          </p:grpSpPr>
          <p:sp>
            <p:nvSpPr>
              <p:cNvPr id="14403" name="WordArt 67">
                <a:extLst>
                  <a:ext uri="{FF2B5EF4-FFF2-40B4-BE49-F238E27FC236}">
                    <a16:creationId xmlns:a16="http://schemas.microsoft.com/office/drawing/2014/main" id="{31B92EFB-3762-4E49-A5D7-6F31D528354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  <p:sp>
            <p:nvSpPr>
              <p:cNvPr id="14404" name="WordArt 68">
                <a:extLst>
                  <a:ext uri="{FF2B5EF4-FFF2-40B4-BE49-F238E27FC236}">
                    <a16:creationId xmlns:a16="http://schemas.microsoft.com/office/drawing/2014/main" id="{89E5421D-0241-4959-9829-E3F638AF00A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</p:grpSp>
        <p:grpSp>
          <p:nvGrpSpPr>
            <p:cNvPr id="14405" name="Group 69">
              <a:extLst>
                <a:ext uri="{FF2B5EF4-FFF2-40B4-BE49-F238E27FC236}">
                  <a16:creationId xmlns:a16="http://schemas.microsoft.com/office/drawing/2014/main" id="{3F5AD4C4-C4F9-4112-B888-2454F82B3CA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22" y="4816"/>
              <a:ext cx="155" cy="73"/>
              <a:chOff x="1722" y="4816"/>
              <a:chExt cx="155" cy="73"/>
            </a:xfrm>
          </p:grpSpPr>
          <p:sp>
            <p:nvSpPr>
              <p:cNvPr id="14406" name="WordArt 70">
                <a:extLst>
                  <a:ext uri="{FF2B5EF4-FFF2-40B4-BE49-F238E27FC236}">
                    <a16:creationId xmlns:a16="http://schemas.microsoft.com/office/drawing/2014/main" id="{1E818C64-5426-49AD-8F6B-9BF95F28EBB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  <p:sp>
            <p:nvSpPr>
              <p:cNvPr id="14407" name="WordArt 71">
                <a:extLst>
                  <a:ext uri="{FF2B5EF4-FFF2-40B4-BE49-F238E27FC236}">
                    <a16:creationId xmlns:a16="http://schemas.microsoft.com/office/drawing/2014/main" id="{F10C2AC5-F5C4-44C8-8050-52CFE3760A8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</p:grpSp>
        <p:grpSp>
          <p:nvGrpSpPr>
            <p:cNvPr id="14408" name="Group 72">
              <a:extLst>
                <a:ext uri="{FF2B5EF4-FFF2-40B4-BE49-F238E27FC236}">
                  <a16:creationId xmlns:a16="http://schemas.microsoft.com/office/drawing/2014/main" id="{65724753-2CC4-4F05-99EC-6E6F4FF699B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279" y="2003"/>
              <a:ext cx="340" cy="80"/>
              <a:chOff x="5279" y="2003"/>
              <a:chExt cx="340" cy="80"/>
            </a:xfrm>
          </p:grpSpPr>
          <p:sp>
            <p:nvSpPr>
              <p:cNvPr id="14409" name="WordArt 73">
                <a:extLst>
                  <a:ext uri="{FF2B5EF4-FFF2-40B4-BE49-F238E27FC236}">
                    <a16:creationId xmlns:a16="http://schemas.microsoft.com/office/drawing/2014/main" id="{86525303-3FB5-42E6-9896-01899FE6529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  <p:sp>
            <p:nvSpPr>
              <p:cNvPr id="14410" name="WordArt 74">
                <a:extLst>
                  <a:ext uri="{FF2B5EF4-FFF2-40B4-BE49-F238E27FC236}">
                    <a16:creationId xmlns:a16="http://schemas.microsoft.com/office/drawing/2014/main" id="{ADCEEAE5-19A4-4585-8848-601D43EB710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</p:grpSp>
        <p:grpSp>
          <p:nvGrpSpPr>
            <p:cNvPr id="14411" name="Group 75">
              <a:extLst>
                <a:ext uri="{FF2B5EF4-FFF2-40B4-BE49-F238E27FC236}">
                  <a16:creationId xmlns:a16="http://schemas.microsoft.com/office/drawing/2014/main" id="{DC606914-BBDC-486E-9967-C478B8E2C6F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26" y="3024"/>
              <a:ext cx="232" cy="73"/>
              <a:chOff x="4826" y="3024"/>
              <a:chExt cx="232" cy="73"/>
            </a:xfrm>
          </p:grpSpPr>
          <p:sp>
            <p:nvSpPr>
              <p:cNvPr id="14412" name="WordArt 76">
                <a:extLst>
                  <a:ext uri="{FF2B5EF4-FFF2-40B4-BE49-F238E27FC236}">
                    <a16:creationId xmlns:a16="http://schemas.microsoft.com/office/drawing/2014/main" id="{D0B102BF-5A28-45C9-88A8-4365F571870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  <p:sp>
            <p:nvSpPr>
              <p:cNvPr id="14413" name="WordArt 77">
                <a:extLst>
                  <a:ext uri="{FF2B5EF4-FFF2-40B4-BE49-F238E27FC236}">
                    <a16:creationId xmlns:a16="http://schemas.microsoft.com/office/drawing/2014/main" id="{1B7F381B-2C58-41F9-827F-46D4AE38A6F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</p:grpSp>
        <p:grpSp>
          <p:nvGrpSpPr>
            <p:cNvPr id="14414" name="Group 78">
              <a:extLst>
                <a:ext uri="{FF2B5EF4-FFF2-40B4-BE49-F238E27FC236}">
                  <a16:creationId xmlns:a16="http://schemas.microsoft.com/office/drawing/2014/main" id="{13DE43F8-2116-46D2-92AF-FE04FBB81CF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3591"/>
              <a:ext cx="254" cy="80"/>
              <a:chOff x="6187" y="3591"/>
              <a:chExt cx="254" cy="80"/>
            </a:xfrm>
          </p:grpSpPr>
          <p:sp>
            <p:nvSpPr>
              <p:cNvPr id="14415" name="WordArt 79">
                <a:extLst>
                  <a:ext uri="{FF2B5EF4-FFF2-40B4-BE49-F238E27FC236}">
                    <a16:creationId xmlns:a16="http://schemas.microsoft.com/office/drawing/2014/main" id="{D8E657C3-4D7F-4C60-A2C2-9B4FF6643FE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  <p:sp>
            <p:nvSpPr>
              <p:cNvPr id="14416" name="WordArt 80">
                <a:extLst>
                  <a:ext uri="{FF2B5EF4-FFF2-40B4-BE49-F238E27FC236}">
                    <a16:creationId xmlns:a16="http://schemas.microsoft.com/office/drawing/2014/main" id="{4E45A0D2-87B2-47DE-88BC-499F05501A3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</p:grpSp>
        <p:grpSp>
          <p:nvGrpSpPr>
            <p:cNvPr id="14417" name="Group 81">
              <a:extLst>
                <a:ext uri="{FF2B5EF4-FFF2-40B4-BE49-F238E27FC236}">
                  <a16:creationId xmlns:a16="http://schemas.microsoft.com/office/drawing/2014/main" id="{97CA5D29-4F2F-4CFF-B5E5-4DBECF67AE9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42" y="5032"/>
              <a:ext cx="155" cy="73"/>
              <a:chOff x="1242" y="5032"/>
              <a:chExt cx="155" cy="73"/>
            </a:xfrm>
          </p:grpSpPr>
          <p:sp>
            <p:nvSpPr>
              <p:cNvPr id="14418" name="WordArt 82">
                <a:extLst>
                  <a:ext uri="{FF2B5EF4-FFF2-40B4-BE49-F238E27FC236}">
                    <a16:creationId xmlns:a16="http://schemas.microsoft.com/office/drawing/2014/main" id="{8C7789E4-05DA-42CC-B363-10D6A6FA134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  <p:sp>
            <p:nvSpPr>
              <p:cNvPr id="14419" name="WordArt 83">
                <a:extLst>
                  <a:ext uri="{FF2B5EF4-FFF2-40B4-BE49-F238E27FC236}">
                    <a16:creationId xmlns:a16="http://schemas.microsoft.com/office/drawing/2014/main" id="{715EF848-6960-42C7-8FE4-765470A9FBC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</p:grpSp>
        <p:grpSp>
          <p:nvGrpSpPr>
            <p:cNvPr id="14420" name="Group 84">
              <a:extLst>
                <a:ext uri="{FF2B5EF4-FFF2-40B4-BE49-F238E27FC236}">
                  <a16:creationId xmlns:a16="http://schemas.microsoft.com/office/drawing/2014/main" id="{8FFB6CF3-59E8-49FA-860E-01C81AF82FC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23" y="5288"/>
              <a:ext cx="155" cy="73"/>
              <a:chOff x="1523" y="5288"/>
              <a:chExt cx="155" cy="73"/>
            </a:xfrm>
          </p:grpSpPr>
          <p:sp>
            <p:nvSpPr>
              <p:cNvPr id="14421" name="WordArt 85">
                <a:extLst>
                  <a:ext uri="{FF2B5EF4-FFF2-40B4-BE49-F238E27FC236}">
                    <a16:creationId xmlns:a16="http://schemas.microsoft.com/office/drawing/2014/main" id="{62B00C89-984C-449D-9922-1495D80D080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  <p:sp>
            <p:nvSpPr>
              <p:cNvPr id="14422" name="WordArt 86">
                <a:extLst>
                  <a:ext uri="{FF2B5EF4-FFF2-40B4-BE49-F238E27FC236}">
                    <a16:creationId xmlns:a16="http://schemas.microsoft.com/office/drawing/2014/main" id="{AF887948-1586-4EA9-970E-4B3B8D97C4E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</p:grpSp>
        <p:grpSp>
          <p:nvGrpSpPr>
            <p:cNvPr id="14423" name="Group 87">
              <a:extLst>
                <a:ext uri="{FF2B5EF4-FFF2-40B4-BE49-F238E27FC236}">
                  <a16:creationId xmlns:a16="http://schemas.microsoft.com/office/drawing/2014/main" id="{5F51AC4B-97B1-4884-A4B0-CEB5DFD78F3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5" y="4425"/>
              <a:ext cx="155" cy="73"/>
              <a:chOff x="1155" y="4425"/>
              <a:chExt cx="155" cy="73"/>
            </a:xfrm>
          </p:grpSpPr>
          <p:sp>
            <p:nvSpPr>
              <p:cNvPr id="14424" name="WordArt 88">
                <a:extLst>
                  <a:ext uri="{FF2B5EF4-FFF2-40B4-BE49-F238E27FC236}">
                    <a16:creationId xmlns:a16="http://schemas.microsoft.com/office/drawing/2014/main" id="{E69241FD-A475-4043-B348-43B707737D4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  <p:sp>
            <p:nvSpPr>
              <p:cNvPr id="14425" name="WordArt 89">
                <a:extLst>
                  <a:ext uri="{FF2B5EF4-FFF2-40B4-BE49-F238E27FC236}">
                    <a16:creationId xmlns:a16="http://schemas.microsoft.com/office/drawing/2014/main" id="{38B9928E-0B76-4C5D-925B-7F9DA7E9FA4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</p:grpSp>
        <p:grpSp>
          <p:nvGrpSpPr>
            <p:cNvPr id="14426" name="Group 90">
              <a:extLst>
                <a:ext uri="{FF2B5EF4-FFF2-40B4-BE49-F238E27FC236}">
                  <a16:creationId xmlns:a16="http://schemas.microsoft.com/office/drawing/2014/main" id="{0B2C33BE-3193-4DC2-BD6C-0027E7BAD82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90" y="2838"/>
              <a:ext cx="155" cy="73"/>
              <a:chOff x="3990" y="2838"/>
              <a:chExt cx="155" cy="73"/>
            </a:xfrm>
          </p:grpSpPr>
          <p:sp>
            <p:nvSpPr>
              <p:cNvPr id="14427" name="WordArt 91">
                <a:extLst>
                  <a:ext uri="{FF2B5EF4-FFF2-40B4-BE49-F238E27FC236}">
                    <a16:creationId xmlns:a16="http://schemas.microsoft.com/office/drawing/2014/main" id="{F2463B36-DA4F-40E9-A8DD-42C0B237269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  <p:sp>
            <p:nvSpPr>
              <p:cNvPr id="14428" name="WordArt 92">
                <a:extLst>
                  <a:ext uri="{FF2B5EF4-FFF2-40B4-BE49-F238E27FC236}">
                    <a16:creationId xmlns:a16="http://schemas.microsoft.com/office/drawing/2014/main" id="{DCE22A64-7003-49B5-8756-1157A91898F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</p:grpSp>
        <p:grpSp>
          <p:nvGrpSpPr>
            <p:cNvPr id="14429" name="Group 93">
              <a:extLst>
                <a:ext uri="{FF2B5EF4-FFF2-40B4-BE49-F238E27FC236}">
                  <a16:creationId xmlns:a16="http://schemas.microsoft.com/office/drawing/2014/main" id="{D736DE01-DE03-4A8D-8B76-6A919244D6F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407" y="3965"/>
              <a:ext cx="254" cy="80"/>
              <a:chOff x="7407" y="3965"/>
              <a:chExt cx="254" cy="80"/>
            </a:xfrm>
          </p:grpSpPr>
          <p:sp>
            <p:nvSpPr>
              <p:cNvPr id="14430" name="WordArt 94">
                <a:extLst>
                  <a:ext uri="{FF2B5EF4-FFF2-40B4-BE49-F238E27FC236}">
                    <a16:creationId xmlns:a16="http://schemas.microsoft.com/office/drawing/2014/main" id="{65DAA9E3-D811-4A5A-870E-64E9539AE34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  <p:sp>
            <p:nvSpPr>
              <p:cNvPr id="14431" name="WordArt 95">
                <a:extLst>
                  <a:ext uri="{FF2B5EF4-FFF2-40B4-BE49-F238E27FC236}">
                    <a16:creationId xmlns:a16="http://schemas.microsoft.com/office/drawing/2014/main" id="{33CFE418-EF4B-4B56-89A5-A2FD256BADC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</p:grpSp>
        <p:grpSp>
          <p:nvGrpSpPr>
            <p:cNvPr id="14432" name="Group 96">
              <a:extLst>
                <a:ext uri="{FF2B5EF4-FFF2-40B4-BE49-F238E27FC236}">
                  <a16:creationId xmlns:a16="http://schemas.microsoft.com/office/drawing/2014/main" id="{04372537-78FC-421D-9DD1-8747311A4A6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4158"/>
              <a:ext cx="254" cy="80"/>
              <a:chOff x="3125" y="4158"/>
              <a:chExt cx="254" cy="80"/>
            </a:xfrm>
          </p:grpSpPr>
          <p:sp>
            <p:nvSpPr>
              <p:cNvPr id="14433" name="WordArt 97">
                <a:extLst>
                  <a:ext uri="{FF2B5EF4-FFF2-40B4-BE49-F238E27FC236}">
                    <a16:creationId xmlns:a16="http://schemas.microsoft.com/office/drawing/2014/main" id="{41E3EB6E-5C65-4128-86AE-2CDBFC27015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  <p:sp>
            <p:nvSpPr>
              <p:cNvPr id="14434" name="WordArt 98">
                <a:extLst>
                  <a:ext uri="{FF2B5EF4-FFF2-40B4-BE49-F238E27FC236}">
                    <a16:creationId xmlns:a16="http://schemas.microsoft.com/office/drawing/2014/main" id="{EADDB10D-88E0-4A7C-9F47-344CCABE54C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</p:grpSp>
        <p:grpSp>
          <p:nvGrpSpPr>
            <p:cNvPr id="14435" name="Group 99">
              <a:extLst>
                <a:ext uri="{FF2B5EF4-FFF2-40B4-BE49-F238E27FC236}">
                  <a16:creationId xmlns:a16="http://schemas.microsoft.com/office/drawing/2014/main" id="{77697706-A7AE-4206-8D99-08E203F799A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207" y="3137"/>
              <a:ext cx="254" cy="80"/>
              <a:chOff x="7207" y="3137"/>
              <a:chExt cx="254" cy="80"/>
            </a:xfrm>
          </p:grpSpPr>
          <p:sp>
            <p:nvSpPr>
              <p:cNvPr id="14436" name="WordArt 100">
                <a:extLst>
                  <a:ext uri="{FF2B5EF4-FFF2-40B4-BE49-F238E27FC236}">
                    <a16:creationId xmlns:a16="http://schemas.microsoft.com/office/drawing/2014/main" id="{3833C965-5614-4172-AFA4-E304DA1395C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  <p:sp>
            <p:nvSpPr>
              <p:cNvPr id="14437" name="WordArt 101">
                <a:extLst>
                  <a:ext uri="{FF2B5EF4-FFF2-40B4-BE49-F238E27FC236}">
                    <a16:creationId xmlns:a16="http://schemas.microsoft.com/office/drawing/2014/main" id="{4DCECB63-7D51-4D74-8E34-30233AE1839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</p:grpSp>
        <p:grpSp>
          <p:nvGrpSpPr>
            <p:cNvPr id="14438" name="Group 102">
              <a:extLst>
                <a:ext uri="{FF2B5EF4-FFF2-40B4-BE49-F238E27FC236}">
                  <a16:creationId xmlns:a16="http://schemas.microsoft.com/office/drawing/2014/main" id="{BD8CE03E-FC34-449A-8557-FB14AF19CD1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2797"/>
              <a:ext cx="254" cy="80"/>
              <a:chOff x="6754" y="2797"/>
              <a:chExt cx="254" cy="80"/>
            </a:xfrm>
          </p:grpSpPr>
          <p:sp>
            <p:nvSpPr>
              <p:cNvPr id="14439" name="WordArt 103">
                <a:extLst>
                  <a:ext uri="{FF2B5EF4-FFF2-40B4-BE49-F238E27FC236}">
                    <a16:creationId xmlns:a16="http://schemas.microsoft.com/office/drawing/2014/main" id="{BEBA8848-99A0-4D62-818F-4944B380342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  <p:sp>
            <p:nvSpPr>
              <p:cNvPr id="14440" name="WordArt 104">
                <a:extLst>
                  <a:ext uri="{FF2B5EF4-FFF2-40B4-BE49-F238E27FC236}">
                    <a16:creationId xmlns:a16="http://schemas.microsoft.com/office/drawing/2014/main" id="{BA2F933F-1278-43A1-8948-8B3017A0E88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</p:grpSp>
        <p:grpSp>
          <p:nvGrpSpPr>
            <p:cNvPr id="14441" name="Group 105">
              <a:extLst>
                <a:ext uri="{FF2B5EF4-FFF2-40B4-BE49-F238E27FC236}">
                  <a16:creationId xmlns:a16="http://schemas.microsoft.com/office/drawing/2014/main" id="{FB869D93-6D6F-403E-96AD-C3DA3D1F42F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72" y="3818"/>
              <a:ext cx="232" cy="73"/>
              <a:chOff x="4372" y="3818"/>
              <a:chExt cx="232" cy="73"/>
            </a:xfrm>
          </p:grpSpPr>
          <p:sp>
            <p:nvSpPr>
              <p:cNvPr id="14442" name="WordArt 106">
                <a:extLst>
                  <a:ext uri="{FF2B5EF4-FFF2-40B4-BE49-F238E27FC236}">
                    <a16:creationId xmlns:a16="http://schemas.microsoft.com/office/drawing/2014/main" id="{BF9F27CF-FFED-4B03-ABC4-E4FF7559FB0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  <p:sp>
            <p:nvSpPr>
              <p:cNvPr id="14443" name="WordArt 107">
                <a:extLst>
                  <a:ext uri="{FF2B5EF4-FFF2-40B4-BE49-F238E27FC236}">
                    <a16:creationId xmlns:a16="http://schemas.microsoft.com/office/drawing/2014/main" id="{C278351C-B308-4C7C-B534-123F7470050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</p:grpSp>
        <p:grpSp>
          <p:nvGrpSpPr>
            <p:cNvPr id="14444" name="Group 108">
              <a:extLst>
                <a:ext uri="{FF2B5EF4-FFF2-40B4-BE49-F238E27FC236}">
                  <a16:creationId xmlns:a16="http://schemas.microsoft.com/office/drawing/2014/main" id="{BA20E8AC-6CCD-4C36-82C3-5424612E2D9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099" y="3291"/>
              <a:ext cx="232" cy="73"/>
              <a:chOff x="2099" y="3291"/>
              <a:chExt cx="232" cy="73"/>
            </a:xfrm>
          </p:grpSpPr>
          <p:sp>
            <p:nvSpPr>
              <p:cNvPr id="14445" name="WordArt 109">
                <a:extLst>
                  <a:ext uri="{FF2B5EF4-FFF2-40B4-BE49-F238E27FC236}">
                    <a16:creationId xmlns:a16="http://schemas.microsoft.com/office/drawing/2014/main" id="{45535DD7-0BAD-4B9F-8E09-E6222B026D6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  <p:sp>
            <p:nvSpPr>
              <p:cNvPr id="14446" name="WordArt 110">
                <a:extLst>
                  <a:ext uri="{FF2B5EF4-FFF2-40B4-BE49-F238E27FC236}">
                    <a16:creationId xmlns:a16="http://schemas.microsoft.com/office/drawing/2014/main" id="{CC170339-BC61-49D2-B55A-39CCB0202FC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</p:grpSp>
        <p:grpSp>
          <p:nvGrpSpPr>
            <p:cNvPr id="14447" name="Group 111">
              <a:extLst>
                <a:ext uri="{FF2B5EF4-FFF2-40B4-BE49-F238E27FC236}">
                  <a16:creationId xmlns:a16="http://schemas.microsoft.com/office/drawing/2014/main" id="{A2463EDF-7BA3-477F-AC4D-296CF7A03CF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5519"/>
              <a:ext cx="340" cy="80"/>
              <a:chOff x="3125" y="5519"/>
              <a:chExt cx="340" cy="80"/>
            </a:xfrm>
          </p:grpSpPr>
          <p:sp>
            <p:nvSpPr>
              <p:cNvPr id="14448" name="WordArt 112">
                <a:extLst>
                  <a:ext uri="{FF2B5EF4-FFF2-40B4-BE49-F238E27FC236}">
                    <a16:creationId xmlns:a16="http://schemas.microsoft.com/office/drawing/2014/main" id="{30D334B8-D525-4AC5-8470-2377E48C71B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  <p:sp>
            <p:nvSpPr>
              <p:cNvPr id="14449" name="WordArt 113">
                <a:extLst>
                  <a:ext uri="{FF2B5EF4-FFF2-40B4-BE49-F238E27FC236}">
                    <a16:creationId xmlns:a16="http://schemas.microsoft.com/office/drawing/2014/main" id="{85F7A389-BC2C-4217-9F39-48EDA5E67FA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</p:grpSp>
        <p:grpSp>
          <p:nvGrpSpPr>
            <p:cNvPr id="14450" name="Group 114">
              <a:extLst>
                <a:ext uri="{FF2B5EF4-FFF2-40B4-BE49-F238E27FC236}">
                  <a16:creationId xmlns:a16="http://schemas.microsoft.com/office/drawing/2014/main" id="{5D970A32-74B7-4F44-93FF-3C5D804CA81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465" y="4985"/>
              <a:ext cx="340" cy="80"/>
              <a:chOff x="3465" y="4985"/>
              <a:chExt cx="340" cy="80"/>
            </a:xfrm>
          </p:grpSpPr>
          <p:sp>
            <p:nvSpPr>
              <p:cNvPr id="14451" name="WordArt 115">
                <a:extLst>
                  <a:ext uri="{FF2B5EF4-FFF2-40B4-BE49-F238E27FC236}">
                    <a16:creationId xmlns:a16="http://schemas.microsoft.com/office/drawing/2014/main" id="{11B5807C-0774-49CE-9D4C-B12CD9ACBEF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  <p:sp>
            <p:nvSpPr>
              <p:cNvPr id="14452" name="WordArt 116">
                <a:extLst>
                  <a:ext uri="{FF2B5EF4-FFF2-40B4-BE49-F238E27FC236}">
                    <a16:creationId xmlns:a16="http://schemas.microsoft.com/office/drawing/2014/main" id="{07CB1C68-0E80-4772-8418-8F9B4DD4949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</p:grpSp>
        <p:grpSp>
          <p:nvGrpSpPr>
            <p:cNvPr id="14453" name="Group 117">
              <a:extLst>
                <a:ext uri="{FF2B5EF4-FFF2-40B4-BE49-F238E27FC236}">
                  <a16:creationId xmlns:a16="http://schemas.microsoft.com/office/drawing/2014/main" id="{C1953B38-D413-4F1E-9080-126509C1889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003"/>
              <a:ext cx="340" cy="80"/>
              <a:chOff x="6413" y="2003"/>
              <a:chExt cx="340" cy="80"/>
            </a:xfrm>
          </p:grpSpPr>
          <p:sp>
            <p:nvSpPr>
              <p:cNvPr id="14454" name="WordArt 118">
                <a:extLst>
                  <a:ext uri="{FF2B5EF4-FFF2-40B4-BE49-F238E27FC236}">
                    <a16:creationId xmlns:a16="http://schemas.microsoft.com/office/drawing/2014/main" id="{3C153B94-C756-4116-A2EF-1676C5A90C3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  <p:sp>
            <p:nvSpPr>
              <p:cNvPr id="14455" name="WordArt 119">
                <a:extLst>
                  <a:ext uri="{FF2B5EF4-FFF2-40B4-BE49-F238E27FC236}">
                    <a16:creationId xmlns:a16="http://schemas.microsoft.com/office/drawing/2014/main" id="{9524168E-650F-4A8C-8DF1-01EA065EB63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</p:grpSp>
        <p:grpSp>
          <p:nvGrpSpPr>
            <p:cNvPr id="14456" name="Group 120">
              <a:extLst>
                <a:ext uri="{FF2B5EF4-FFF2-40B4-BE49-F238E27FC236}">
                  <a16:creationId xmlns:a16="http://schemas.microsoft.com/office/drawing/2014/main" id="{EBF2B9F2-3A32-4D28-B8FD-C214D537252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733" y="2570"/>
              <a:ext cx="254" cy="80"/>
              <a:chOff x="5733" y="2570"/>
              <a:chExt cx="254" cy="80"/>
            </a:xfrm>
          </p:grpSpPr>
          <p:sp>
            <p:nvSpPr>
              <p:cNvPr id="14457" name="WordArt 121">
                <a:extLst>
                  <a:ext uri="{FF2B5EF4-FFF2-40B4-BE49-F238E27FC236}">
                    <a16:creationId xmlns:a16="http://schemas.microsoft.com/office/drawing/2014/main" id="{4F7ED9D9-A72A-4B21-BEEC-9DADFAAA5F6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  <p:sp>
            <p:nvSpPr>
              <p:cNvPr id="14458" name="WordArt 122">
                <a:extLst>
                  <a:ext uri="{FF2B5EF4-FFF2-40B4-BE49-F238E27FC236}">
                    <a16:creationId xmlns:a16="http://schemas.microsoft.com/office/drawing/2014/main" id="{60277E05-D29F-4473-917B-D5F7B0C8DA9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</p:grpSp>
        <p:grpSp>
          <p:nvGrpSpPr>
            <p:cNvPr id="14459" name="Group 123">
              <a:extLst>
                <a:ext uri="{FF2B5EF4-FFF2-40B4-BE49-F238E27FC236}">
                  <a16:creationId xmlns:a16="http://schemas.microsoft.com/office/drawing/2014/main" id="{9557EEAA-8BCF-41C1-8860-8E171E3AC94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92" y="4045"/>
              <a:ext cx="254" cy="80"/>
              <a:chOff x="3692" y="4045"/>
              <a:chExt cx="254" cy="80"/>
            </a:xfrm>
          </p:grpSpPr>
          <p:sp>
            <p:nvSpPr>
              <p:cNvPr id="14460" name="WordArt 124">
                <a:extLst>
                  <a:ext uri="{FF2B5EF4-FFF2-40B4-BE49-F238E27FC236}">
                    <a16:creationId xmlns:a16="http://schemas.microsoft.com/office/drawing/2014/main" id="{E6519676-5C5E-4E63-8F15-FA0F456EEEE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  <p:sp>
            <p:nvSpPr>
              <p:cNvPr id="14461" name="WordArt 125">
                <a:extLst>
                  <a:ext uri="{FF2B5EF4-FFF2-40B4-BE49-F238E27FC236}">
                    <a16:creationId xmlns:a16="http://schemas.microsoft.com/office/drawing/2014/main" id="{ED259432-81FE-493F-B6D0-29D4AF70780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</p:grpSp>
        <p:grpSp>
          <p:nvGrpSpPr>
            <p:cNvPr id="14462" name="Group 126">
              <a:extLst>
                <a:ext uri="{FF2B5EF4-FFF2-40B4-BE49-F238E27FC236}">
                  <a16:creationId xmlns:a16="http://schemas.microsoft.com/office/drawing/2014/main" id="{F95D6C7B-AD16-40D3-B56B-C739B9482B9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32" y="4498"/>
              <a:ext cx="254" cy="80"/>
              <a:chOff x="4032" y="4498"/>
              <a:chExt cx="254" cy="80"/>
            </a:xfrm>
          </p:grpSpPr>
          <p:sp>
            <p:nvSpPr>
              <p:cNvPr id="14463" name="WordArt 127">
                <a:extLst>
                  <a:ext uri="{FF2B5EF4-FFF2-40B4-BE49-F238E27FC236}">
                    <a16:creationId xmlns:a16="http://schemas.microsoft.com/office/drawing/2014/main" id="{38D04711-A99F-4F74-971F-C40418632AF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  <p:sp>
            <p:nvSpPr>
              <p:cNvPr id="14464" name="WordArt 128">
                <a:extLst>
                  <a:ext uri="{FF2B5EF4-FFF2-40B4-BE49-F238E27FC236}">
                    <a16:creationId xmlns:a16="http://schemas.microsoft.com/office/drawing/2014/main" id="{4725F4E6-3F54-4BE1-8ED5-24740989092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</p:grpSp>
        <p:grpSp>
          <p:nvGrpSpPr>
            <p:cNvPr id="14465" name="Group 129">
              <a:extLst>
                <a:ext uri="{FF2B5EF4-FFF2-40B4-BE49-F238E27FC236}">
                  <a16:creationId xmlns:a16="http://schemas.microsoft.com/office/drawing/2014/main" id="{C1813101-5427-469A-BBAA-B0DC2CE054F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91" y="5065"/>
              <a:ext cx="254" cy="80"/>
              <a:chOff x="1991" y="5065"/>
              <a:chExt cx="254" cy="80"/>
            </a:xfrm>
          </p:grpSpPr>
          <p:sp>
            <p:nvSpPr>
              <p:cNvPr id="14466" name="WordArt 130">
                <a:extLst>
                  <a:ext uri="{FF2B5EF4-FFF2-40B4-BE49-F238E27FC236}">
                    <a16:creationId xmlns:a16="http://schemas.microsoft.com/office/drawing/2014/main" id="{7C637C7D-BBFE-4DC6-BAB0-AE17234F20A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  <p:sp>
            <p:nvSpPr>
              <p:cNvPr id="14467" name="WordArt 131">
                <a:extLst>
                  <a:ext uri="{FF2B5EF4-FFF2-40B4-BE49-F238E27FC236}">
                    <a16:creationId xmlns:a16="http://schemas.microsoft.com/office/drawing/2014/main" id="{A00BC97A-AB4D-489F-BD97-2866B145CC0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</p:grpSp>
        <p:sp>
          <p:nvSpPr>
            <p:cNvPr id="14468" name="WordArt 132">
              <a:extLst>
                <a:ext uri="{FF2B5EF4-FFF2-40B4-BE49-F238E27FC236}">
                  <a16:creationId xmlns:a16="http://schemas.microsoft.com/office/drawing/2014/main" id="{94C786F3-51B7-42C2-8D80-D2DA97D16B00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4469" name="Group 133">
              <a:extLst>
                <a:ext uri="{FF2B5EF4-FFF2-40B4-BE49-F238E27FC236}">
                  <a16:creationId xmlns:a16="http://schemas.microsoft.com/office/drawing/2014/main" id="{206ED3EB-12EF-424F-B4F5-494F4EB1C7A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5099"/>
              <a:ext cx="254" cy="80"/>
              <a:chOff x="6640" y="5099"/>
              <a:chExt cx="254" cy="80"/>
            </a:xfrm>
          </p:grpSpPr>
          <p:sp>
            <p:nvSpPr>
              <p:cNvPr id="14470" name="WordArt 134">
                <a:extLst>
                  <a:ext uri="{FF2B5EF4-FFF2-40B4-BE49-F238E27FC236}">
                    <a16:creationId xmlns:a16="http://schemas.microsoft.com/office/drawing/2014/main" id="{2D492DB9-2D77-491B-8DB8-351A052BF4D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  <p:sp>
            <p:nvSpPr>
              <p:cNvPr id="14471" name="WordArt 135">
                <a:extLst>
                  <a:ext uri="{FF2B5EF4-FFF2-40B4-BE49-F238E27FC236}">
                    <a16:creationId xmlns:a16="http://schemas.microsoft.com/office/drawing/2014/main" id="{B2821752-0B7C-4D76-8C6C-C153AB6B723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</p:grpSp>
        <p:grpSp>
          <p:nvGrpSpPr>
            <p:cNvPr id="14472" name="Group 136">
              <a:extLst>
                <a:ext uri="{FF2B5EF4-FFF2-40B4-BE49-F238E27FC236}">
                  <a16:creationId xmlns:a16="http://schemas.microsoft.com/office/drawing/2014/main" id="{C18AF82F-2C3A-46A1-A1B1-5B382112B43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2570"/>
              <a:ext cx="254" cy="80"/>
              <a:chOff x="6640" y="2570"/>
              <a:chExt cx="254" cy="80"/>
            </a:xfrm>
          </p:grpSpPr>
          <p:sp>
            <p:nvSpPr>
              <p:cNvPr id="14473" name="WordArt 137">
                <a:extLst>
                  <a:ext uri="{FF2B5EF4-FFF2-40B4-BE49-F238E27FC236}">
                    <a16:creationId xmlns:a16="http://schemas.microsoft.com/office/drawing/2014/main" id="{7A57598B-3ED5-42C9-A870-7DC770692B0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  <p:sp>
            <p:nvSpPr>
              <p:cNvPr id="14474" name="WordArt 138">
                <a:extLst>
                  <a:ext uri="{FF2B5EF4-FFF2-40B4-BE49-F238E27FC236}">
                    <a16:creationId xmlns:a16="http://schemas.microsoft.com/office/drawing/2014/main" id="{694C9DC3-C42A-493D-A4D7-80F944D66FF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</p:grpSp>
        <p:grpSp>
          <p:nvGrpSpPr>
            <p:cNvPr id="14475" name="Group 139">
              <a:extLst>
                <a:ext uri="{FF2B5EF4-FFF2-40B4-BE49-F238E27FC236}">
                  <a16:creationId xmlns:a16="http://schemas.microsoft.com/office/drawing/2014/main" id="{B874B65C-2079-4A99-9B99-62EF719119C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3057"/>
              <a:ext cx="254" cy="80"/>
              <a:chOff x="6413" y="3057"/>
              <a:chExt cx="254" cy="80"/>
            </a:xfrm>
          </p:grpSpPr>
          <p:sp>
            <p:nvSpPr>
              <p:cNvPr id="14476" name="WordArt 140">
                <a:extLst>
                  <a:ext uri="{FF2B5EF4-FFF2-40B4-BE49-F238E27FC236}">
                    <a16:creationId xmlns:a16="http://schemas.microsoft.com/office/drawing/2014/main" id="{0C0BFAE9-E0D2-4858-84DC-D34304DD59F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  <p:sp>
            <p:nvSpPr>
              <p:cNvPr id="14477" name="WordArt 141">
                <a:extLst>
                  <a:ext uri="{FF2B5EF4-FFF2-40B4-BE49-F238E27FC236}">
                    <a16:creationId xmlns:a16="http://schemas.microsoft.com/office/drawing/2014/main" id="{52864EDA-304A-4E21-B7F3-DD7D8F01EFC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</p:grpSp>
        <p:grpSp>
          <p:nvGrpSpPr>
            <p:cNvPr id="14478" name="Group 142">
              <a:extLst>
                <a:ext uri="{FF2B5EF4-FFF2-40B4-BE49-F238E27FC236}">
                  <a16:creationId xmlns:a16="http://schemas.microsoft.com/office/drawing/2014/main" id="{D2F30828-D587-483C-BCEF-B630D11618B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7" y="5065"/>
              <a:ext cx="254" cy="80"/>
              <a:chOff x="517" y="5065"/>
              <a:chExt cx="254" cy="80"/>
            </a:xfrm>
          </p:grpSpPr>
          <p:sp>
            <p:nvSpPr>
              <p:cNvPr id="14479" name="WordArt 143">
                <a:extLst>
                  <a:ext uri="{FF2B5EF4-FFF2-40B4-BE49-F238E27FC236}">
                    <a16:creationId xmlns:a16="http://schemas.microsoft.com/office/drawing/2014/main" id="{09810F9A-B26E-4138-BEFF-A92FC80A388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  <p:sp>
            <p:nvSpPr>
              <p:cNvPr id="14480" name="WordArt 144">
                <a:extLst>
                  <a:ext uri="{FF2B5EF4-FFF2-40B4-BE49-F238E27FC236}">
                    <a16:creationId xmlns:a16="http://schemas.microsoft.com/office/drawing/2014/main" id="{B0AD262A-961D-4DB1-A93A-AF2B4A1E763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</p:grpSp>
        <p:grpSp>
          <p:nvGrpSpPr>
            <p:cNvPr id="14481" name="Group 145">
              <a:extLst>
                <a:ext uri="{FF2B5EF4-FFF2-40B4-BE49-F238E27FC236}">
                  <a16:creationId xmlns:a16="http://schemas.microsoft.com/office/drawing/2014/main" id="{9AB76D41-9684-432A-A455-84CDED044F1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31" y="4985"/>
              <a:ext cx="254" cy="80"/>
              <a:chOff x="2331" y="4985"/>
              <a:chExt cx="254" cy="80"/>
            </a:xfrm>
          </p:grpSpPr>
          <p:sp>
            <p:nvSpPr>
              <p:cNvPr id="14482" name="WordArt 146">
                <a:extLst>
                  <a:ext uri="{FF2B5EF4-FFF2-40B4-BE49-F238E27FC236}">
                    <a16:creationId xmlns:a16="http://schemas.microsoft.com/office/drawing/2014/main" id="{D2160AAC-E806-4F08-B255-A76E80590A9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  <p:sp>
            <p:nvSpPr>
              <p:cNvPr id="14483" name="WordArt 147">
                <a:extLst>
                  <a:ext uri="{FF2B5EF4-FFF2-40B4-BE49-F238E27FC236}">
                    <a16:creationId xmlns:a16="http://schemas.microsoft.com/office/drawing/2014/main" id="{5C3A4751-018F-4967-B83D-D41F0B6CDEE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</p:grpSp>
        <p:grpSp>
          <p:nvGrpSpPr>
            <p:cNvPr id="14484" name="Group 148">
              <a:extLst>
                <a:ext uri="{FF2B5EF4-FFF2-40B4-BE49-F238E27FC236}">
                  <a16:creationId xmlns:a16="http://schemas.microsoft.com/office/drawing/2014/main" id="{30F4A6D9-93DF-480F-8540-D612ADADF0C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5" y="2684"/>
              <a:ext cx="254" cy="80"/>
              <a:chOff x="4345" y="2684"/>
              <a:chExt cx="254" cy="80"/>
            </a:xfrm>
          </p:grpSpPr>
          <p:sp>
            <p:nvSpPr>
              <p:cNvPr id="14485" name="WordArt 149">
                <a:extLst>
                  <a:ext uri="{FF2B5EF4-FFF2-40B4-BE49-F238E27FC236}">
                    <a16:creationId xmlns:a16="http://schemas.microsoft.com/office/drawing/2014/main" id="{B866A20B-CA86-492F-A97A-48F61D48113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  <p:sp>
            <p:nvSpPr>
              <p:cNvPr id="14486" name="WordArt 150">
                <a:extLst>
                  <a:ext uri="{FF2B5EF4-FFF2-40B4-BE49-F238E27FC236}">
                    <a16:creationId xmlns:a16="http://schemas.microsoft.com/office/drawing/2014/main" id="{EE02C1D5-111B-4203-8E71-1FEE6BEDEAF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</p:grpSp>
        <p:grpSp>
          <p:nvGrpSpPr>
            <p:cNvPr id="14487" name="Group 151">
              <a:extLst>
                <a:ext uri="{FF2B5EF4-FFF2-40B4-BE49-F238E27FC236}">
                  <a16:creationId xmlns:a16="http://schemas.microsoft.com/office/drawing/2014/main" id="{E1DC0FC0-C6B3-40CB-8764-39186D0E01E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3965"/>
              <a:ext cx="254" cy="80"/>
              <a:chOff x="6640" y="3965"/>
              <a:chExt cx="254" cy="80"/>
            </a:xfrm>
          </p:grpSpPr>
          <p:sp>
            <p:nvSpPr>
              <p:cNvPr id="14488" name="WordArt 152">
                <a:extLst>
                  <a:ext uri="{FF2B5EF4-FFF2-40B4-BE49-F238E27FC236}">
                    <a16:creationId xmlns:a16="http://schemas.microsoft.com/office/drawing/2014/main" id="{5732BC41-736F-4C7A-A64A-5CF47B2071E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  <p:sp>
            <p:nvSpPr>
              <p:cNvPr id="14489" name="WordArt 153">
                <a:extLst>
                  <a:ext uri="{FF2B5EF4-FFF2-40B4-BE49-F238E27FC236}">
                    <a16:creationId xmlns:a16="http://schemas.microsoft.com/office/drawing/2014/main" id="{D390D8CA-1927-4405-B0E1-2A63950F6CF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</p:grpSp>
        <p:grpSp>
          <p:nvGrpSpPr>
            <p:cNvPr id="14490" name="Group 154">
              <a:extLst>
                <a:ext uri="{FF2B5EF4-FFF2-40B4-BE49-F238E27FC236}">
                  <a16:creationId xmlns:a16="http://schemas.microsoft.com/office/drawing/2014/main" id="{722D0730-2FB1-46DE-B6F8-9A5331D25DD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684"/>
              <a:ext cx="254" cy="80"/>
              <a:chOff x="6413" y="2684"/>
              <a:chExt cx="254" cy="80"/>
            </a:xfrm>
          </p:grpSpPr>
          <p:sp>
            <p:nvSpPr>
              <p:cNvPr id="14491" name="WordArt 155">
                <a:extLst>
                  <a:ext uri="{FF2B5EF4-FFF2-40B4-BE49-F238E27FC236}">
                    <a16:creationId xmlns:a16="http://schemas.microsoft.com/office/drawing/2014/main" id="{DD3EEFF0-2F3E-42B5-82A7-974B6E33B81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  <p:sp>
            <p:nvSpPr>
              <p:cNvPr id="14492" name="WordArt 156">
                <a:extLst>
                  <a:ext uri="{FF2B5EF4-FFF2-40B4-BE49-F238E27FC236}">
                    <a16:creationId xmlns:a16="http://schemas.microsoft.com/office/drawing/2014/main" id="{9421EA7F-9370-4778-9CBE-D927B83F764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</p:grpSp>
        <p:grpSp>
          <p:nvGrpSpPr>
            <p:cNvPr id="14493" name="Group 157">
              <a:extLst>
                <a:ext uri="{FF2B5EF4-FFF2-40B4-BE49-F238E27FC236}">
                  <a16:creationId xmlns:a16="http://schemas.microsoft.com/office/drawing/2014/main" id="{4CE6CDF8-4F16-4E22-9942-C15CE69878B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26" y="4645"/>
              <a:ext cx="254" cy="80"/>
              <a:chOff x="6726" y="4645"/>
              <a:chExt cx="254" cy="80"/>
            </a:xfrm>
          </p:grpSpPr>
          <p:sp>
            <p:nvSpPr>
              <p:cNvPr id="14494" name="WordArt 158">
                <a:extLst>
                  <a:ext uri="{FF2B5EF4-FFF2-40B4-BE49-F238E27FC236}">
                    <a16:creationId xmlns:a16="http://schemas.microsoft.com/office/drawing/2014/main" id="{1C5B0F66-A1D2-4FCF-8646-10E583B7DD5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  <p:sp>
            <p:nvSpPr>
              <p:cNvPr id="14495" name="WordArt 159">
                <a:extLst>
                  <a:ext uri="{FF2B5EF4-FFF2-40B4-BE49-F238E27FC236}">
                    <a16:creationId xmlns:a16="http://schemas.microsoft.com/office/drawing/2014/main" id="{696A8764-8FDC-4695-9C0C-13106CDFE99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</p:grpSp>
        <p:grpSp>
          <p:nvGrpSpPr>
            <p:cNvPr id="14496" name="Group 160">
              <a:extLst>
                <a:ext uri="{FF2B5EF4-FFF2-40B4-BE49-F238E27FC236}">
                  <a16:creationId xmlns:a16="http://schemas.microsoft.com/office/drawing/2014/main" id="{382CAA18-A0A6-4013-A238-AD3FEAA93B6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4952"/>
              <a:ext cx="254" cy="80"/>
              <a:chOff x="3011" y="4952"/>
              <a:chExt cx="254" cy="80"/>
            </a:xfrm>
          </p:grpSpPr>
          <p:sp>
            <p:nvSpPr>
              <p:cNvPr id="14497" name="WordArt 161">
                <a:extLst>
                  <a:ext uri="{FF2B5EF4-FFF2-40B4-BE49-F238E27FC236}">
                    <a16:creationId xmlns:a16="http://schemas.microsoft.com/office/drawing/2014/main" id="{901A5B72-CB19-46B7-B91D-BE149BFA24B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  <p:sp>
            <p:nvSpPr>
              <p:cNvPr id="14498" name="WordArt 162">
                <a:extLst>
                  <a:ext uri="{FF2B5EF4-FFF2-40B4-BE49-F238E27FC236}">
                    <a16:creationId xmlns:a16="http://schemas.microsoft.com/office/drawing/2014/main" id="{2652D7D6-36E9-499B-A9D6-F5F69DE4525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</p:grpSp>
        <p:grpSp>
          <p:nvGrpSpPr>
            <p:cNvPr id="14499" name="Group 163">
              <a:extLst>
                <a:ext uri="{FF2B5EF4-FFF2-40B4-BE49-F238E27FC236}">
                  <a16:creationId xmlns:a16="http://schemas.microsoft.com/office/drawing/2014/main" id="{4ABFF2D9-8420-4824-BF56-9CE750CF7C1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5405"/>
              <a:ext cx="340" cy="80"/>
              <a:chOff x="6187" y="5405"/>
              <a:chExt cx="340" cy="80"/>
            </a:xfrm>
          </p:grpSpPr>
          <p:sp>
            <p:nvSpPr>
              <p:cNvPr id="14500" name="WordArt 164">
                <a:extLst>
                  <a:ext uri="{FF2B5EF4-FFF2-40B4-BE49-F238E27FC236}">
                    <a16:creationId xmlns:a16="http://schemas.microsoft.com/office/drawing/2014/main" id="{9F2D6885-21DB-4633-8B7F-E1062FFB769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  <p:sp>
            <p:nvSpPr>
              <p:cNvPr id="14501" name="WordArt 165">
                <a:extLst>
                  <a:ext uri="{FF2B5EF4-FFF2-40B4-BE49-F238E27FC236}">
                    <a16:creationId xmlns:a16="http://schemas.microsoft.com/office/drawing/2014/main" id="{AA210C74-33DA-4B60-97D5-B4E44DD9773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</p:grpSp>
        <p:grpSp>
          <p:nvGrpSpPr>
            <p:cNvPr id="14502" name="Group 166">
              <a:extLst>
                <a:ext uri="{FF2B5EF4-FFF2-40B4-BE49-F238E27FC236}">
                  <a16:creationId xmlns:a16="http://schemas.microsoft.com/office/drawing/2014/main" id="{A101A4D4-B342-4105-9F33-7FED490A9DB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094" y="4498"/>
              <a:ext cx="340" cy="80"/>
              <a:chOff x="7094" y="4498"/>
              <a:chExt cx="340" cy="80"/>
            </a:xfrm>
          </p:grpSpPr>
          <p:sp>
            <p:nvSpPr>
              <p:cNvPr id="14503" name="WordArt 167">
                <a:extLst>
                  <a:ext uri="{FF2B5EF4-FFF2-40B4-BE49-F238E27FC236}">
                    <a16:creationId xmlns:a16="http://schemas.microsoft.com/office/drawing/2014/main" id="{98CC17C2-F6D9-4D8B-A966-DB304962EF9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  <p:sp>
            <p:nvSpPr>
              <p:cNvPr id="14504" name="WordArt 168">
                <a:extLst>
                  <a:ext uri="{FF2B5EF4-FFF2-40B4-BE49-F238E27FC236}">
                    <a16:creationId xmlns:a16="http://schemas.microsoft.com/office/drawing/2014/main" id="{E6E3C0BF-3A2B-4E92-B057-6FEA46BD2D5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</p:grpSp>
        <p:grpSp>
          <p:nvGrpSpPr>
            <p:cNvPr id="14505" name="Group 169">
              <a:extLst>
                <a:ext uri="{FF2B5EF4-FFF2-40B4-BE49-F238E27FC236}">
                  <a16:creationId xmlns:a16="http://schemas.microsoft.com/office/drawing/2014/main" id="{9E4134A0-A4BB-4C4B-99CE-78E9F157BCC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498"/>
              <a:ext cx="340" cy="80"/>
              <a:chOff x="6187" y="4498"/>
              <a:chExt cx="340" cy="80"/>
            </a:xfrm>
          </p:grpSpPr>
          <p:sp>
            <p:nvSpPr>
              <p:cNvPr id="14506" name="WordArt 170">
                <a:extLst>
                  <a:ext uri="{FF2B5EF4-FFF2-40B4-BE49-F238E27FC236}">
                    <a16:creationId xmlns:a16="http://schemas.microsoft.com/office/drawing/2014/main" id="{871D929A-9EAC-4F10-8DE1-B62CBCAADF6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  <p:sp>
            <p:nvSpPr>
              <p:cNvPr id="14507" name="WordArt 171">
                <a:extLst>
                  <a:ext uri="{FF2B5EF4-FFF2-40B4-BE49-F238E27FC236}">
                    <a16:creationId xmlns:a16="http://schemas.microsoft.com/office/drawing/2014/main" id="{D51EA57E-D2B0-4C23-BA12-75EC6A18844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</p:grpSp>
        <p:grpSp>
          <p:nvGrpSpPr>
            <p:cNvPr id="14508" name="Group 172">
              <a:extLst>
                <a:ext uri="{FF2B5EF4-FFF2-40B4-BE49-F238E27FC236}">
                  <a16:creationId xmlns:a16="http://schemas.microsoft.com/office/drawing/2014/main" id="{C6C4476E-B76F-42B7-B06A-9B049B8697F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2684"/>
              <a:ext cx="340" cy="80"/>
              <a:chOff x="3011" y="2684"/>
              <a:chExt cx="340" cy="80"/>
            </a:xfrm>
          </p:grpSpPr>
          <p:sp>
            <p:nvSpPr>
              <p:cNvPr id="14509" name="WordArt 173">
                <a:extLst>
                  <a:ext uri="{FF2B5EF4-FFF2-40B4-BE49-F238E27FC236}">
                    <a16:creationId xmlns:a16="http://schemas.microsoft.com/office/drawing/2014/main" id="{54E5D657-B242-44AA-A448-86EE2663645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  <p:sp>
            <p:nvSpPr>
              <p:cNvPr id="14510" name="WordArt 174">
                <a:extLst>
                  <a:ext uri="{FF2B5EF4-FFF2-40B4-BE49-F238E27FC236}">
                    <a16:creationId xmlns:a16="http://schemas.microsoft.com/office/drawing/2014/main" id="{CDEF4F65-3D6B-4CDE-A097-9053BA85258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</p:grpSp>
        <p:grpSp>
          <p:nvGrpSpPr>
            <p:cNvPr id="14511" name="Group 175">
              <a:extLst>
                <a:ext uri="{FF2B5EF4-FFF2-40B4-BE49-F238E27FC236}">
                  <a16:creationId xmlns:a16="http://schemas.microsoft.com/office/drawing/2014/main" id="{CE434636-2371-4678-AEEC-7B957245590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3364"/>
              <a:ext cx="340" cy="80"/>
              <a:chOff x="6754" y="3364"/>
              <a:chExt cx="340" cy="80"/>
            </a:xfrm>
          </p:grpSpPr>
          <p:sp>
            <p:nvSpPr>
              <p:cNvPr id="14512" name="WordArt 176">
                <a:extLst>
                  <a:ext uri="{FF2B5EF4-FFF2-40B4-BE49-F238E27FC236}">
                    <a16:creationId xmlns:a16="http://schemas.microsoft.com/office/drawing/2014/main" id="{55020F45-702E-47B1-9C13-839D324A3C6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  <p:sp>
            <p:nvSpPr>
              <p:cNvPr id="14513" name="WordArt 177">
                <a:extLst>
                  <a:ext uri="{FF2B5EF4-FFF2-40B4-BE49-F238E27FC236}">
                    <a16:creationId xmlns:a16="http://schemas.microsoft.com/office/drawing/2014/main" id="{D6DB7BA0-5463-4A1C-9F82-6669EFF3438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</p:grpSp>
        <p:grpSp>
          <p:nvGrpSpPr>
            <p:cNvPr id="14514" name="Group 178">
              <a:extLst>
                <a:ext uri="{FF2B5EF4-FFF2-40B4-BE49-F238E27FC236}">
                  <a16:creationId xmlns:a16="http://schemas.microsoft.com/office/drawing/2014/main" id="{70B61556-4757-4D23-8061-87FBB0D1EDA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03" y="4198"/>
              <a:ext cx="155" cy="73"/>
              <a:chOff x="2403" y="4198"/>
              <a:chExt cx="155" cy="73"/>
            </a:xfrm>
          </p:grpSpPr>
          <p:sp>
            <p:nvSpPr>
              <p:cNvPr id="14515" name="WordArt 179">
                <a:extLst>
                  <a:ext uri="{FF2B5EF4-FFF2-40B4-BE49-F238E27FC236}">
                    <a16:creationId xmlns:a16="http://schemas.microsoft.com/office/drawing/2014/main" id="{97ADDD0D-E3B3-4E5D-8382-104ABB150B2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  <p:sp>
            <p:nvSpPr>
              <p:cNvPr id="14516" name="WordArt 180">
                <a:extLst>
                  <a:ext uri="{FF2B5EF4-FFF2-40B4-BE49-F238E27FC236}">
                    <a16:creationId xmlns:a16="http://schemas.microsoft.com/office/drawing/2014/main" id="{59C7E719-944A-4681-BABF-113AD088B4B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</p:grpSp>
        <p:grpSp>
          <p:nvGrpSpPr>
            <p:cNvPr id="14517" name="Group 181">
              <a:extLst>
                <a:ext uri="{FF2B5EF4-FFF2-40B4-BE49-F238E27FC236}">
                  <a16:creationId xmlns:a16="http://schemas.microsoft.com/office/drawing/2014/main" id="{8EC46F81-6119-4B19-AF14-EFCB4E692D8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1663"/>
              <a:ext cx="254" cy="80"/>
              <a:chOff x="6640" y="1663"/>
              <a:chExt cx="254" cy="80"/>
            </a:xfrm>
          </p:grpSpPr>
          <p:sp>
            <p:nvSpPr>
              <p:cNvPr id="14518" name="WordArt 182">
                <a:extLst>
                  <a:ext uri="{FF2B5EF4-FFF2-40B4-BE49-F238E27FC236}">
                    <a16:creationId xmlns:a16="http://schemas.microsoft.com/office/drawing/2014/main" id="{DACE53D0-B6B4-466E-AC25-9822C00D120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  <p:sp>
            <p:nvSpPr>
              <p:cNvPr id="14519" name="WordArt 183">
                <a:extLst>
                  <a:ext uri="{FF2B5EF4-FFF2-40B4-BE49-F238E27FC236}">
                    <a16:creationId xmlns:a16="http://schemas.microsoft.com/office/drawing/2014/main" id="{DE3310B6-BFFF-4519-8251-A81FA798B33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</p:grpSp>
        <p:grpSp>
          <p:nvGrpSpPr>
            <p:cNvPr id="14520" name="Group 184">
              <a:extLst>
                <a:ext uri="{FF2B5EF4-FFF2-40B4-BE49-F238E27FC236}">
                  <a16:creationId xmlns:a16="http://schemas.microsoft.com/office/drawing/2014/main" id="{46998218-878E-4043-86FE-6F2450B0C01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8" y="4838"/>
              <a:ext cx="254" cy="80"/>
              <a:chOff x="3778" y="4838"/>
              <a:chExt cx="254" cy="80"/>
            </a:xfrm>
          </p:grpSpPr>
          <p:sp>
            <p:nvSpPr>
              <p:cNvPr id="14521" name="WordArt 185">
                <a:extLst>
                  <a:ext uri="{FF2B5EF4-FFF2-40B4-BE49-F238E27FC236}">
                    <a16:creationId xmlns:a16="http://schemas.microsoft.com/office/drawing/2014/main" id="{31B61D2A-934F-4C7A-AF9D-B98681BA3DD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  <p:sp>
            <p:nvSpPr>
              <p:cNvPr id="14522" name="WordArt 186">
                <a:extLst>
                  <a:ext uri="{FF2B5EF4-FFF2-40B4-BE49-F238E27FC236}">
                    <a16:creationId xmlns:a16="http://schemas.microsoft.com/office/drawing/2014/main" id="{379AE9C1-C5B7-4034-A345-0A884FCBD3B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</p:grpSp>
        <p:grpSp>
          <p:nvGrpSpPr>
            <p:cNvPr id="14523" name="Group 187">
              <a:extLst>
                <a:ext uri="{FF2B5EF4-FFF2-40B4-BE49-F238E27FC236}">
                  <a16:creationId xmlns:a16="http://schemas.microsoft.com/office/drawing/2014/main" id="{D1FE8765-6E2A-4887-95B4-A6B7AFCD585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980" y="2944"/>
              <a:ext cx="254" cy="80"/>
              <a:chOff x="6980" y="2944"/>
              <a:chExt cx="254" cy="80"/>
            </a:xfrm>
          </p:grpSpPr>
          <p:sp>
            <p:nvSpPr>
              <p:cNvPr id="14524" name="WordArt 188">
                <a:extLst>
                  <a:ext uri="{FF2B5EF4-FFF2-40B4-BE49-F238E27FC236}">
                    <a16:creationId xmlns:a16="http://schemas.microsoft.com/office/drawing/2014/main" id="{038C5A60-CAD6-4FE6-83E7-9974F8E8179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  <p:sp>
            <p:nvSpPr>
              <p:cNvPr id="14525" name="WordArt 189">
                <a:extLst>
                  <a:ext uri="{FF2B5EF4-FFF2-40B4-BE49-F238E27FC236}">
                    <a16:creationId xmlns:a16="http://schemas.microsoft.com/office/drawing/2014/main" id="{641841C4-D656-4A1E-8292-4CB26FB533F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</p:grpSp>
        <p:grpSp>
          <p:nvGrpSpPr>
            <p:cNvPr id="14526" name="Group 190">
              <a:extLst>
                <a:ext uri="{FF2B5EF4-FFF2-40B4-BE49-F238E27FC236}">
                  <a16:creationId xmlns:a16="http://schemas.microsoft.com/office/drawing/2014/main" id="{1ED4B51C-3C34-4772-9454-1D197E3301F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952"/>
              <a:ext cx="254" cy="80"/>
              <a:chOff x="6187" y="4952"/>
              <a:chExt cx="254" cy="80"/>
            </a:xfrm>
          </p:grpSpPr>
          <p:sp>
            <p:nvSpPr>
              <p:cNvPr id="14527" name="WordArt 191">
                <a:extLst>
                  <a:ext uri="{FF2B5EF4-FFF2-40B4-BE49-F238E27FC236}">
                    <a16:creationId xmlns:a16="http://schemas.microsoft.com/office/drawing/2014/main" id="{5A8F87F8-2F92-4B0E-8AC1-9E92D6B0D98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  <p:sp>
            <p:nvSpPr>
              <p:cNvPr id="14528" name="WordArt 192">
                <a:extLst>
                  <a:ext uri="{FF2B5EF4-FFF2-40B4-BE49-F238E27FC236}">
                    <a16:creationId xmlns:a16="http://schemas.microsoft.com/office/drawing/2014/main" id="{47571D3A-CBBD-49A6-95E1-5D0C1A171E3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</p:grp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247" name="Group 983">
            <a:extLst>
              <a:ext uri="{FF2B5EF4-FFF2-40B4-BE49-F238E27FC236}">
                <a16:creationId xmlns:a16="http://schemas.microsoft.com/office/drawing/2014/main" id="{C2D2C4D5-0E4C-4F2E-A224-CD349E372D90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3179763"/>
            <a:ext cx="3870325" cy="5581650"/>
            <a:chOff x="517" y="2003"/>
            <a:chExt cx="2438" cy="3516"/>
          </a:xfrm>
        </p:grpSpPr>
        <p:sp>
          <p:nvSpPr>
            <p:cNvPr id="12185" name="Freeform 921">
              <a:extLst>
                <a:ext uri="{FF2B5EF4-FFF2-40B4-BE49-F238E27FC236}">
                  <a16:creationId xmlns:a16="http://schemas.microsoft.com/office/drawing/2014/main" id="{37DB5E3C-F87D-4E27-BA37-46E19543917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2003"/>
              <a:ext cx="1531" cy="2439"/>
            </a:xfrm>
            <a:custGeom>
              <a:avLst/>
              <a:gdLst>
                <a:gd name="T0" fmla="*/ 453 w 1531"/>
                <a:gd name="T1" fmla="*/ 2439 h 2439"/>
                <a:gd name="T2" fmla="*/ 283 w 1531"/>
                <a:gd name="T3" fmla="*/ 2382 h 2439"/>
                <a:gd name="T4" fmla="*/ 170 w 1531"/>
                <a:gd name="T5" fmla="*/ 2268 h 2439"/>
                <a:gd name="T6" fmla="*/ 113 w 1531"/>
                <a:gd name="T7" fmla="*/ 2212 h 2439"/>
                <a:gd name="T8" fmla="*/ 56 w 1531"/>
                <a:gd name="T9" fmla="*/ 2098 h 2439"/>
                <a:gd name="T10" fmla="*/ 0 w 1531"/>
                <a:gd name="T11" fmla="*/ 2042 h 2439"/>
                <a:gd name="T12" fmla="*/ 56 w 1531"/>
                <a:gd name="T13" fmla="*/ 1758 h 2439"/>
                <a:gd name="T14" fmla="*/ 113 w 1531"/>
                <a:gd name="T15" fmla="*/ 1475 h 2439"/>
                <a:gd name="T16" fmla="*/ 170 w 1531"/>
                <a:gd name="T17" fmla="*/ 1418 h 2439"/>
                <a:gd name="T18" fmla="*/ 227 w 1531"/>
                <a:gd name="T19" fmla="*/ 1305 h 2439"/>
                <a:gd name="T20" fmla="*/ 340 w 1531"/>
                <a:gd name="T21" fmla="*/ 1248 h 2439"/>
                <a:gd name="T22" fmla="*/ 453 w 1531"/>
                <a:gd name="T23" fmla="*/ 1078 h 2439"/>
                <a:gd name="T24" fmla="*/ 510 w 1531"/>
                <a:gd name="T25" fmla="*/ 908 h 2439"/>
                <a:gd name="T26" fmla="*/ 567 w 1531"/>
                <a:gd name="T27" fmla="*/ 851 h 2439"/>
                <a:gd name="T28" fmla="*/ 510 w 1531"/>
                <a:gd name="T29" fmla="*/ 737 h 2439"/>
                <a:gd name="T30" fmla="*/ 453 w 1531"/>
                <a:gd name="T31" fmla="*/ 681 h 2439"/>
                <a:gd name="T32" fmla="*/ 510 w 1531"/>
                <a:gd name="T33" fmla="*/ 624 h 2439"/>
                <a:gd name="T34" fmla="*/ 567 w 1531"/>
                <a:gd name="T35" fmla="*/ 567 h 2439"/>
                <a:gd name="T36" fmla="*/ 623 w 1531"/>
                <a:gd name="T37" fmla="*/ 511 h 2439"/>
                <a:gd name="T38" fmla="*/ 794 w 1531"/>
                <a:gd name="T39" fmla="*/ 454 h 2439"/>
                <a:gd name="T40" fmla="*/ 964 w 1531"/>
                <a:gd name="T41" fmla="*/ 284 h 2439"/>
                <a:gd name="T42" fmla="*/ 1020 w 1531"/>
                <a:gd name="T43" fmla="*/ 227 h 2439"/>
                <a:gd name="T44" fmla="*/ 1077 w 1531"/>
                <a:gd name="T45" fmla="*/ 170 h 2439"/>
                <a:gd name="T46" fmla="*/ 1190 w 1531"/>
                <a:gd name="T47" fmla="*/ 114 h 2439"/>
                <a:gd name="T48" fmla="*/ 1247 w 1531"/>
                <a:gd name="T49" fmla="*/ 57 h 2439"/>
                <a:gd name="T50" fmla="*/ 1361 w 1531"/>
                <a:gd name="T51" fmla="*/ 0 h 2439"/>
                <a:gd name="T52" fmla="*/ 1304 w 1531"/>
                <a:gd name="T53" fmla="*/ 170 h 2439"/>
                <a:gd name="T54" fmla="*/ 1361 w 1531"/>
                <a:gd name="T55" fmla="*/ 284 h 2439"/>
                <a:gd name="T56" fmla="*/ 1417 w 1531"/>
                <a:gd name="T57" fmla="*/ 341 h 2439"/>
                <a:gd name="T58" fmla="*/ 1474 w 1531"/>
                <a:gd name="T59" fmla="*/ 397 h 2439"/>
                <a:gd name="T60" fmla="*/ 1417 w 1531"/>
                <a:gd name="T61" fmla="*/ 567 h 2439"/>
                <a:gd name="T62" fmla="*/ 1361 w 1531"/>
                <a:gd name="T63" fmla="*/ 624 h 2439"/>
                <a:gd name="T64" fmla="*/ 1304 w 1531"/>
                <a:gd name="T65" fmla="*/ 681 h 2439"/>
                <a:gd name="T66" fmla="*/ 1361 w 1531"/>
                <a:gd name="T67" fmla="*/ 908 h 2439"/>
                <a:gd name="T68" fmla="*/ 1474 w 1531"/>
                <a:gd name="T69" fmla="*/ 964 h 2439"/>
                <a:gd name="T70" fmla="*/ 1531 w 1531"/>
                <a:gd name="T71" fmla="*/ 1021 h 2439"/>
                <a:gd name="T72" fmla="*/ 1474 w 1531"/>
                <a:gd name="T73" fmla="*/ 1418 h 2439"/>
                <a:gd name="T74" fmla="*/ 1361 w 1531"/>
                <a:gd name="T75" fmla="*/ 1475 h 2439"/>
                <a:gd name="T76" fmla="*/ 1417 w 1531"/>
                <a:gd name="T77" fmla="*/ 1531 h 2439"/>
                <a:gd name="T78" fmla="*/ 1474 w 1531"/>
                <a:gd name="T79" fmla="*/ 1588 h 2439"/>
                <a:gd name="T80" fmla="*/ 1361 w 1531"/>
                <a:gd name="T81" fmla="*/ 1701 h 2439"/>
                <a:gd name="T82" fmla="*/ 1190 w 1531"/>
                <a:gd name="T83" fmla="*/ 1815 h 2439"/>
                <a:gd name="T84" fmla="*/ 1077 w 1531"/>
                <a:gd name="T85" fmla="*/ 1872 h 2439"/>
                <a:gd name="T86" fmla="*/ 964 w 1531"/>
                <a:gd name="T87" fmla="*/ 1928 h 2439"/>
                <a:gd name="T88" fmla="*/ 907 w 1531"/>
                <a:gd name="T89" fmla="*/ 1985 h 2439"/>
                <a:gd name="T90" fmla="*/ 964 w 1531"/>
                <a:gd name="T91" fmla="*/ 2098 h 2439"/>
                <a:gd name="T92" fmla="*/ 907 w 1531"/>
                <a:gd name="T93" fmla="*/ 2212 h 2439"/>
                <a:gd name="T94" fmla="*/ 680 w 1531"/>
                <a:gd name="T95" fmla="*/ 2268 h 2439"/>
                <a:gd name="T96" fmla="*/ 623 w 1531"/>
                <a:gd name="T97" fmla="*/ 2325 h 2439"/>
                <a:gd name="T98" fmla="*/ 567 w 1531"/>
                <a:gd name="T99" fmla="*/ 2382 h 24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531" h="2439">
                  <a:moveTo>
                    <a:pt x="567" y="2439"/>
                  </a:moveTo>
                  <a:lnTo>
                    <a:pt x="453" y="2439"/>
                  </a:lnTo>
                  <a:lnTo>
                    <a:pt x="453" y="2382"/>
                  </a:lnTo>
                  <a:lnTo>
                    <a:pt x="283" y="2382"/>
                  </a:lnTo>
                  <a:lnTo>
                    <a:pt x="283" y="2268"/>
                  </a:lnTo>
                  <a:lnTo>
                    <a:pt x="170" y="2268"/>
                  </a:lnTo>
                  <a:lnTo>
                    <a:pt x="170" y="2212"/>
                  </a:lnTo>
                  <a:lnTo>
                    <a:pt x="113" y="2212"/>
                  </a:lnTo>
                  <a:lnTo>
                    <a:pt x="113" y="2098"/>
                  </a:lnTo>
                  <a:lnTo>
                    <a:pt x="56" y="2098"/>
                  </a:lnTo>
                  <a:lnTo>
                    <a:pt x="56" y="2042"/>
                  </a:lnTo>
                  <a:lnTo>
                    <a:pt x="0" y="2042"/>
                  </a:lnTo>
                  <a:lnTo>
                    <a:pt x="0" y="1758"/>
                  </a:lnTo>
                  <a:lnTo>
                    <a:pt x="56" y="1758"/>
                  </a:lnTo>
                  <a:lnTo>
                    <a:pt x="56" y="1475"/>
                  </a:lnTo>
                  <a:lnTo>
                    <a:pt x="113" y="1475"/>
                  </a:lnTo>
                  <a:lnTo>
                    <a:pt x="113" y="1418"/>
                  </a:lnTo>
                  <a:lnTo>
                    <a:pt x="170" y="1418"/>
                  </a:lnTo>
                  <a:lnTo>
                    <a:pt x="170" y="1305"/>
                  </a:lnTo>
                  <a:lnTo>
                    <a:pt x="227" y="1305"/>
                  </a:lnTo>
                  <a:lnTo>
                    <a:pt x="227" y="1248"/>
                  </a:lnTo>
                  <a:lnTo>
                    <a:pt x="340" y="1248"/>
                  </a:lnTo>
                  <a:lnTo>
                    <a:pt x="340" y="1078"/>
                  </a:lnTo>
                  <a:lnTo>
                    <a:pt x="453" y="1078"/>
                  </a:lnTo>
                  <a:lnTo>
                    <a:pt x="453" y="908"/>
                  </a:lnTo>
                  <a:lnTo>
                    <a:pt x="510" y="908"/>
                  </a:lnTo>
                  <a:lnTo>
                    <a:pt x="510" y="851"/>
                  </a:lnTo>
                  <a:lnTo>
                    <a:pt x="567" y="851"/>
                  </a:lnTo>
                  <a:lnTo>
                    <a:pt x="567" y="737"/>
                  </a:lnTo>
                  <a:lnTo>
                    <a:pt x="510" y="737"/>
                  </a:lnTo>
                  <a:lnTo>
                    <a:pt x="510" y="681"/>
                  </a:lnTo>
                  <a:lnTo>
                    <a:pt x="453" y="681"/>
                  </a:lnTo>
                  <a:lnTo>
                    <a:pt x="453" y="624"/>
                  </a:lnTo>
                  <a:lnTo>
                    <a:pt x="510" y="624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511"/>
                  </a:lnTo>
                  <a:lnTo>
                    <a:pt x="623" y="511"/>
                  </a:lnTo>
                  <a:lnTo>
                    <a:pt x="623" y="454"/>
                  </a:lnTo>
                  <a:lnTo>
                    <a:pt x="794" y="454"/>
                  </a:lnTo>
                  <a:lnTo>
                    <a:pt x="794" y="284"/>
                  </a:lnTo>
                  <a:lnTo>
                    <a:pt x="964" y="284"/>
                  </a:lnTo>
                  <a:lnTo>
                    <a:pt x="964" y="227"/>
                  </a:lnTo>
                  <a:lnTo>
                    <a:pt x="1020" y="227"/>
                  </a:lnTo>
                  <a:lnTo>
                    <a:pt x="1020" y="170"/>
                  </a:lnTo>
                  <a:lnTo>
                    <a:pt x="1077" y="170"/>
                  </a:lnTo>
                  <a:lnTo>
                    <a:pt x="1077" y="114"/>
                  </a:lnTo>
                  <a:lnTo>
                    <a:pt x="1190" y="114"/>
                  </a:lnTo>
                  <a:lnTo>
                    <a:pt x="1190" y="57"/>
                  </a:lnTo>
                  <a:lnTo>
                    <a:pt x="1247" y="57"/>
                  </a:lnTo>
                  <a:lnTo>
                    <a:pt x="1247" y="0"/>
                  </a:lnTo>
                  <a:lnTo>
                    <a:pt x="1361" y="0"/>
                  </a:lnTo>
                  <a:lnTo>
                    <a:pt x="1361" y="170"/>
                  </a:lnTo>
                  <a:lnTo>
                    <a:pt x="1304" y="170"/>
                  </a:lnTo>
                  <a:lnTo>
                    <a:pt x="1304" y="284"/>
                  </a:lnTo>
                  <a:lnTo>
                    <a:pt x="1361" y="284"/>
                  </a:lnTo>
                  <a:lnTo>
                    <a:pt x="1361" y="341"/>
                  </a:lnTo>
                  <a:lnTo>
                    <a:pt x="1417" y="341"/>
                  </a:lnTo>
                  <a:lnTo>
                    <a:pt x="1417" y="397"/>
                  </a:lnTo>
                  <a:lnTo>
                    <a:pt x="1474" y="397"/>
                  </a:lnTo>
                  <a:lnTo>
                    <a:pt x="1474" y="567"/>
                  </a:lnTo>
                  <a:lnTo>
                    <a:pt x="1417" y="567"/>
                  </a:lnTo>
                  <a:lnTo>
                    <a:pt x="1417" y="624"/>
                  </a:lnTo>
                  <a:lnTo>
                    <a:pt x="1361" y="624"/>
                  </a:lnTo>
                  <a:lnTo>
                    <a:pt x="1361" y="681"/>
                  </a:lnTo>
                  <a:lnTo>
                    <a:pt x="1304" y="681"/>
                  </a:lnTo>
                  <a:lnTo>
                    <a:pt x="1304" y="908"/>
                  </a:lnTo>
                  <a:lnTo>
                    <a:pt x="1361" y="908"/>
                  </a:lnTo>
                  <a:lnTo>
                    <a:pt x="1361" y="964"/>
                  </a:lnTo>
                  <a:lnTo>
                    <a:pt x="1474" y="964"/>
                  </a:lnTo>
                  <a:lnTo>
                    <a:pt x="1474" y="1021"/>
                  </a:lnTo>
                  <a:lnTo>
                    <a:pt x="1531" y="1021"/>
                  </a:lnTo>
                  <a:lnTo>
                    <a:pt x="1531" y="1418"/>
                  </a:lnTo>
                  <a:lnTo>
                    <a:pt x="1474" y="1418"/>
                  </a:lnTo>
                  <a:lnTo>
                    <a:pt x="1474" y="1475"/>
                  </a:lnTo>
                  <a:lnTo>
                    <a:pt x="1361" y="1475"/>
                  </a:lnTo>
                  <a:lnTo>
                    <a:pt x="1361" y="1531"/>
                  </a:lnTo>
                  <a:lnTo>
                    <a:pt x="1417" y="1531"/>
                  </a:lnTo>
                  <a:lnTo>
                    <a:pt x="1417" y="1588"/>
                  </a:lnTo>
                  <a:lnTo>
                    <a:pt x="1474" y="1588"/>
                  </a:lnTo>
                  <a:lnTo>
                    <a:pt x="1474" y="1701"/>
                  </a:lnTo>
                  <a:lnTo>
                    <a:pt x="1361" y="1701"/>
                  </a:lnTo>
                  <a:lnTo>
                    <a:pt x="1361" y="1815"/>
                  </a:lnTo>
                  <a:lnTo>
                    <a:pt x="1190" y="1815"/>
                  </a:lnTo>
                  <a:lnTo>
                    <a:pt x="1190" y="1872"/>
                  </a:lnTo>
                  <a:lnTo>
                    <a:pt x="1077" y="1872"/>
                  </a:lnTo>
                  <a:lnTo>
                    <a:pt x="1077" y="1928"/>
                  </a:lnTo>
                  <a:lnTo>
                    <a:pt x="964" y="1928"/>
                  </a:lnTo>
                  <a:lnTo>
                    <a:pt x="964" y="1985"/>
                  </a:lnTo>
                  <a:lnTo>
                    <a:pt x="907" y="1985"/>
                  </a:lnTo>
                  <a:lnTo>
                    <a:pt x="907" y="2098"/>
                  </a:lnTo>
                  <a:lnTo>
                    <a:pt x="964" y="2098"/>
                  </a:lnTo>
                  <a:lnTo>
                    <a:pt x="964" y="2212"/>
                  </a:lnTo>
                  <a:lnTo>
                    <a:pt x="907" y="2212"/>
                  </a:lnTo>
                  <a:lnTo>
                    <a:pt x="907" y="2268"/>
                  </a:lnTo>
                  <a:lnTo>
                    <a:pt x="680" y="2268"/>
                  </a:lnTo>
                  <a:lnTo>
                    <a:pt x="680" y="2325"/>
                  </a:lnTo>
                  <a:lnTo>
                    <a:pt x="623" y="2325"/>
                  </a:lnTo>
                  <a:lnTo>
                    <a:pt x="623" y="2382"/>
                  </a:lnTo>
                  <a:lnTo>
                    <a:pt x="567" y="2382"/>
                  </a:lnTo>
                  <a:lnTo>
                    <a:pt x="567" y="2439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87" name="Freeform 923">
              <a:extLst>
                <a:ext uri="{FF2B5EF4-FFF2-40B4-BE49-F238E27FC236}">
                  <a16:creationId xmlns:a16="http://schemas.microsoft.com/office/drawing/2014/main" id="{2A734FE2-FC2A-47BA-88F3-C55E62715D9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4" y="4271"/>
              <a:ext cx="397" cy="567"/>
            </a:xfrm>
            <a:custGeom>
              <a:avLst/>
              <a:gdLst>
                <a:gd name="T0" fmla="*/ 397 w 397"/>
                <a:gd name="T1" fmla="*/ 171 h 567"/>
                <a:gd name="T2" fmla="*/ 397 w 397"/>
                <a:gd name="T3" fmla="*/ 567 h 567"/>
                <a:gd name="T4" fmla="*/ 283 w 397"/>
                <a:gd name="T5" fmla="*/ 567 h 567"/>
                <a:gd name="T6" fmla="*/ 283 w 397"/>
                <a:gd name="T7" fmla="*/ 511 h 567"/>
                <a:gd name="T8" fmla="*/ 227 w 397"/>
                <a:gd name="T9" fmla="*/ 511 h 567"/>
                <a:gd name="T10" fmla="*/ 227 w 397"/>
                <a:gd name="T11" fmla="*/ 454 h 567"/>
                <a:gd name="T12" fmla="*/ 113 w 397"/>
                <a:gd name="T13" fmla="*/ 454 h 567"/>
                <a:gd name="T14" fmla="*/ 113 w 397"/>
                <a:gd name="T15" fmla="*/ 397 h 567"/>
                <a:gd name="T16" fmla="*/ 57 w 397"/>
                <a:gd name="T17" fmla="*/ 397 h 567"/>
                <a:gd name="T18" fmla="*/ 57 w 397"/>
                <a:gd name="T19" fmla="*/ 284 h 567"/>
                <a:gd name="T20" fmla="*/ 0 w 397"/>
                <a:gd name="T21" fmla="*/ 284 h 567"/>
                <a:gd name="T22" fmla="*/ 0 w 397"/>
                <a:gd name="T23" fmla="*/ 171 h 567"/>
                <a:gd name="T24" fmla="*/ 57 w 397"/>
                <a:gd name="T25" fmla="*/ 171 h 567"/>
                <a:gd name="T26" fmla="*/ 57 w 397"/>
                <a:gd name="T27" fmla="*/ 114 h 567"/>
                <a:gd name="T28" fmla="*/ 0 w 397"/>
                <a:gd name="T29" fmla="*/ 114 h 567"/>
                <a:gd name="T30" fmla="*/ 0 w 397"/>
                <a:gd name="T31" fmla="*/ 0 h 567"/>
                <a:gd name="T32" fmla="*/ 113 w 397"/>
                <a:gd name="T33" fmla="*/ 0 h 567"/>
                <a:gd name="T34" fmla="*/ 113 w 397"/>
                <a:gd name="T35" fmla="*/ 114 h 567"/>
                <a:gd name="T36" fmla="*/ 283 w 397"/>
                <a:gd name="T37" fmla="*/ 114 h 567"/>
                <a:gd name="T38" fmla="*/ 283 w 397"/>
                <a:gd name="T39" fmla="*/ 171 h 567"/>
                <a:gd name="T40" fmla="*/ 340 w 397"/>
                <a:gd name="T41" fmla="*/ 171 h 567"/>
                <a:gd name="T42" fmla="*/ 397 w 397"/>
                <a:gd name="T43" fmla="*/ 171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567">
                  <a:moveTo>
                    <a:pt x="397" y="171"/>
                  </a:moveTo>
                  <a:lnTo>
                    <a:pt x="397" y="567"/>
                  </a:lnTo>
                  <a:lnTo>
                    <a:pt x="283" y="567"/>
                  </a:lnTo>
                  <a:lnTo>
                    <a:pt x="283" y="511"/>
                  </a:lnTo>
                  <a:lnTo>
                    <a:pt x="227" y="511"/>
                  </a:lnTo>
                  <a:lnTo>
                    <a:pt x="227" y="454"/>
                  </a:lnTo>
                  <a:lnTo>
                    <a:pt x="113" y="454"/>
                  </a:lnTo>
                  <a:lnTo>
                    <a:pt x="113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1"/>
                  </a:lnTo>
                  <a:lnTo>
                    <a:pt x="57" y="171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13" y="114"/>
                  </a:lnTo>
                  <a:lnTo>
                    <a:pt x="283" y="114"/>
                  </a:lnTo>
                  <a:lnTo>
                    <a:pt x="283" y="171"/>
                  </a:lnTo>
                  <a:lnTo>
                    <a:pt x="340" y="171"/>
                  </a:lnTo>
                  <a:lnTo>
                    <a:pt x="397" y="171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1" name="Freeform 927">
              <a:extLst>
                <a:ext uri="{FF2B5EF4-FFF2-40B4-BE49-F238E27FC236}">
                  <a16:creationId xmlns:a16="http://schemas.microsoft.com/office/drawing/2014/main" id="{35C91D0B-66E2-4FF5-A324-227C583E58A5}"/>
                </a:ext>
              </a:extLst>
            </p:cNvPr>
            <p:cNvSpPr>
              <a:spLocks/>
            </p:cNvSpPr>
            <p:nvPr/>
          </p:nvSpPr>
          <p:spPr bwMode="auto">
            <a:xfrm>
              <a:off x="1367" y="5179"/>
              <a:ext cx="510" cy="340"/>
            </a:xfrm>
            <a:custGeom>
              <a:avLst/>
              <a:gdLst>
                <a:gd name="T0" fmla="*/ 510 w 510"/>
                <a:gd name="T1" fmla="*/ 0 h 340"/>
                <a:gd name="T2" fmla="*/ 397 w 510"/>
                <a:gd name="T3" fmla="*/ 0 h 340"/>
                <a:gd name="T4" fmla="*/ 397 w 510"/>
                <a:gd name="T5" fmla="*/ 56 h 340"/>
                <a:gd name="T6" fmla="*/ 227 w 510"/>
                <a:gd name="T7" fmla="*/ 56 h 340"/>
                <a:gd name="T8" fmla="*/ 227 w 510"/>
                <a:gd name="T9" fmla="*/ 0 h 340"/>
                <a:gd name="T10" fmla="*/ 57 w 510"/>
                <a:gd name="T11" fmla="*/ 0 h 340"/>
                <a:gd name="T12" fmla="*/ 57 w 510"/>
                <a:gd name="T13" fmla="*/ 56 h 340"/>
                <a:gd name="T14" fmla="*/ 0 w 510"/>
                <a:gd name="T15" fmla="*/ 56 h 340"/>
                <a:gd name="T16" fmla="*/ 0 w 510"/>
                <a:gd name="T17" fmla="*/ 226 h 340"/>
                <a:gd name="T18" fmla="*/ 227 w 510"/>
                <a:gd name="T19" fmla="*/ 226 h 340"/>
                <a:gd name="T20" fmla="*/ 227 w 510"/>
                <a:gd name="T21" fmla="*/ 283 h 340"/>
                <a:gd name="T22" fmla="*/ 340 w 510"/>
                <a:gd name="T23" fmla="*/ 283 h 340"/>
                <a:gd name="T24" fmla="*/ 340 w 510"/>
                <a:gd name="T25" fmla="*/ 340 h 340"/>
                <a:gd name="T26" fmla="*/ 454 w 510"/>
                <a:gd name="T27" fmla="*/ 340 h 340"/>
                <a:gd name="T28" fmla="*/ 454 w 510"/>
                <a:gd name="T29" fmla="*/ 113 h 340"/>
                <a:gd name="T30" fmla="*/ 510 w 510"/>
                <a:gd name="T31" fmla="*/ 113 h 340"/>
                <a:gd name="T32" fmla="*/ 510 w 510"/>
                <a:gd name="T33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10" h="340">
                  <a:moveTo>
                    <a:pt x="510" y="0"/>
                  </a:moveTo>
                  <a:lnTo>
                    <a:pt x="397" y="0"/>
                  </a:lnTo>
                  <a:lnTo>
                    <a:pt x="397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227" y="226"/>
                  </a:lnTo>
                  <a:lnTo>
                    <a:pt x="227" y="283"/>
                  </a:lnTo>
                  <a:lnTo>
                    <a:pt x="340" y="283"/>
                  </a:lnTo>
                  <a:lnTo>
                    <a:pt x="340" y="340"/>
                  </a:lnTo>
                  <a:lnTo>
                    <a:pt x="454" y="340"/>
                  </a:lnTo>
                  <a:lnTo>
                    <a:pt x="454" y="113"/>
                  </a:lnTo>
                  <a:lnTo>
                    <a:pt x="510" y="113"/>
                  </a:lnTo>
                  <a:lnTo>
                    <a:pt x="510" y="0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2" name="Freeform 928">
              <a:extLst>
                <a:ext uri="{FF2B5EF4-FFF2-40B4-BE49-F238E27FC236}">
                  <a16:creationId xmlns:a16="http://schemas.microsoft.com/office/drawing/2014/main" id="{F787BDBA-41D1-4122-97FE-FE1722373D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0" y="4838"/>
              <a:ext cx="397" cy="397"/>
            </a:xfrm>
            <a:custGeom>
              <a:avLst/>
              <a:gdLst>
                <a:gd name="T0" fmla="*/ 397 w 397"/>
                <a:gd name="T1" fmla="*/ 341 h 397"/>
                <a:gd name="T2" fmla="*/ 284 w 397"/>
                <a:gd name="T3" fmla="*/ 341 h 397"/>
                <a:gd name="T4" fmla="*/ 284 w 397"/>
                <a:gd name="T5" fmla="*/ 397 h 397"/>
                <a:gd name="T6" fmla="*/ 114 w 397"/>
                <a:gd name="T7" fmla="*/ 397 h 397"/>
                <a:gd name="T8" fmla="*/ 114 w 397"/>
                <a:gd name="T9" fmla="*/ 341 h 397"/>
                <a:gd name="T10" fmla="*/ 0 w 397"/>
                <a:gd name="T11" fmla="*/ 341 h 397"/>
                <a:gd name="T12" fmla="*/ 0 w 397"/>
                <a:gd name="T13" fmla="*/ 0 h 397"/>
                <a:gd name="T14" fmla="*/ 114 w 397"/>
                <a:gd name="T15" fmla="*/ 0 h 397"/>
                <a:gd name="T16" fmla="*/ 114 w 397"/>
                <a:gd name="T17" fmla="*/ 57 h 397"/>
                <a:gd name="T18" fmla="*/ 227 w 397"/>
                <a:gd name="T19" fmla="*/ 57 h 397"/>
                <a:gd name="T20" fmla="*/ 227 w 397"/>
                <a:gd name="T21" fmla="*/ 114 h 397"/>
                <a:gd name="T22" fmla="*/ 284 w 397"/>
                <a:gd name="T23" fmla="*/ 114 h 397"/>
                <a:gd name="T24" fmla="*/ 284 w 397"/>
                <a:gd name="T25" fmla="*/ 171 h 397"/>
                <a:gd name="T26" fmla="*/ 341 w 397"/>
                <a:gd name="T27" fmla="*/ 171 h 397"/>
                <a:gd name="T28" fmla="*/ 341 w 397"/>
                <a:gd name="T29" fmla="*/ 284 h 397"/>
                <a:gd name="T30" fmla="*/ 397 w 397"/>
                <a:gd name="T31" fmla="*/ 284 h 397"/>
                <a:gd name="T32" fmla="*/ 397 w 397"/>
                <a:gd name="T33" fmla="*/ 341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97" h="397">
                  <a:moveTo>
                    <a:pt x="397" y="341"/>
                  </a:moveTo>
                  <a:lnTo>
                    <a:pt x="284" y="341"/>
                  </a:lnTo>
                  <a:lnTo>
                    <a:pt x="284" y="397"/>
                  </a:lnTo>
                  <a:lnTo>
                    <a:pt x="114" y="397"/>
                  </a:lnTo>
                  <a:lnTo>
                    <a:pt x="114" y="341"/>
                  </a:lnTo>
                  <a:lnTo>
                    <a:pt x="0" y="341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284" y="114"/>
                  </a:lnTo>
                  <a:lnTo>
                    <a:pt x="284" y="171"/>
                  </a:lnTo>
                  <a:lnTo>
                    <a:pt x="341" y="171"/>
                  </a:lnTo>
                  <a:lnTo>
                    <a:pt x="341" y="284"/>
                  </a:lnTo>
                  <a:lnTo>
                    <a:pt x="397" y="284"/>
                  </a:lnTo>
                  <a:lnTo>
                    <a:pt x="397" y="341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3" name="Freeform 929">
              <a:extLst>
                <a:ext uri="{FF2B5EF4-FFF2-40B4-BE49-F238E27FC236}">
                  <a16:creationId xmlns:a16="http://schemas.microsoft.com/office/drawing/2014/main" id="{E2F8BCBF-ADA9-4E40-A50F-57BC0F8EE83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4" y="4668"/>
              <a:ext cx="340" cy="454"/>
            </a:xfrm>
            <a:custGeom>
              <a:avLst/>
              <a:gdLst>
                <a:gd name="T0" fmla="*/ 113 w 340"/>
                <a:gd name="T1" fmla="*/ 0 h 454"/>
                <a:gd name="T2" fmla="*/ 57 w 340"/>
                <a:gd name="T3" fmla="*/ 0 h 454"/>
                <a:gd name="T4" fmla="*/ 57 w 340"/>
                <a:gd name="T5" fmla="*/ 57 h 454"/>
                <a:gd name="T6" fmla="*/ 0 w 340"/>
                <a:gd name="T7" fmla="*/ 57 h 454"/>
                <a:gd name="T8" fmla="*/ 0 w 340"/>
                <a:gd name="T9" fmla="*/ 227 h 454"/>
                <a:gd name="T10" fmla="*/ 113 w 340"/>
                <a:gd name="T11" fmla="*/ 227 h 454"/>
                <a:gd name="T12" fmla="*/ 113 w 340"/>
                <a:gd name="T13" fmla="*/ 284 h 454"/>
                <a:gd name="T14" fmla="*/ 170 w 340"/>
                <a:gd name="T15" fmla="*/ 284 h 454"/>
                <a:gd name="T16" fmla="*/ 170 w 340"/>
                <a:gd name="T17" fmla="*/ 341 h 454"/>
                <a:gd name="T18" fmla="*/ 227 w 340"/>
                <a:gd name="T19" fmla="*/ 341 h 454"/>
                <a:gd name="T20" fmla="*/ 227 w 340"/>
                <a:gd name="T21" fmla="*/ 454 h 454"/>
                <a:gd name="T22" fmla="*/ 283 w 340"/>
                <a:gd name="T23" fmla="*/ 454 h 454"/>
                <a:gd name="T24" fmla="*/ 283 w 340"/>
                <a:gd name="T25" fmla="*/ 397 h 454"/>
                <a:gd name="T26" fmla="*/ 340 w 340"/>
                <a:gd name="T27" fmla="*/ 397 h 454"/>
                <a:gd name="T28" fmla="*/ 340 w 340"/>
                <a:gd name="T29" fmla="*/ 170 h 454"/>
                <a:gd name="T30" fmla="*/ 283 w 340"/>
                <a:gd name="T31" fmla="*/ 170 h 454"/>
                <a:gd name="T32" fmla="*/ 283 w 340"/>
                <a:gd name="T33" fmla="*/ 114 h 454"/>
                <a:gd name="T34" fmla="*/ 227 w 340"/>
                <a:gd name="T35" fmla="*/ 114 h 454"/>
                <a:gd name="T36" fmla="*/ 227 w 340"/>
                <a:gd name="T37" fmla="*/ 57 h 454"/>
                <a:gd name="T38" fmla="*/ 113 w 340"/>
                <a:gd name="T39" fmla="*/ 57 h 454"/>
                <a:gd name="T40" fmla="*/ 113 w 340"/>
                <a:gd name="T41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40" h="454">
                  <a:moveTo>
                    <a:pt x="113" y="0"/>
                  </a:move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284"/>
                  </a:lnTo>
                  <a:lnTo>
                    <a:pt x="170" y="284"/>
                  </a:lnTo>
                  <a:lnTo>
                    <a:pt x="170" y="341"/>
                  </a:lnTo>
                  <a:lnTo>
                    <a:pt x="227" y="341"/>
                  </a:lnTo>
                  <a:lnTo>
                    <a:pt x="227" y="454"/>
                  </a:lnTo>
                  <a:lnTo>
                    <a:pt x="283" y="454"/>
                  </a:lnTo>
                  <a:lnTo>
                    <a:pt x="283" y="397"/>
                  </a:lnTo>
                  <a:lnTo>
                    <a:pt x="340" y="397"/>
                  </a:lnTo>
                  <a:lnTo>
                    <a:pt x="340" y="170"/>
                  </a:lnTo>
                  <a:lnTo>
                    <a:pt x="283" y="170"/>
                  </a:lnTo>
                  <a:lnTo>
                    <a:pt x="283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113" y="57"/>
                  </a:lnTo>
                  <a:lnTo>
                    <a:pt x="113" y="0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4" name="Freeform 930">
              <a:extLst>
                <a:ext uri="{FF2B5EF4-FFF2-40B4-BE49-F238E27FC236}">
                  <a16:creationId xmlns:a16="http://schemas.microsoft.com/office/drawing/2014/main" id="{E19DBDEF-CF66-493B-8370-B8955FE06024}"/>
                </a:ext>
              </a:extLst>
            </p:cNvPr>
            <p:cNvSpPr>
              <a:spLocks/>
            </p:cNvSpPr>
            <p:nvPr/>
          </p:nvSpPr>
          <p:spPr bwMode="auto">
            <a:xfrm>
              <a:off x="970" y="4782"/>
              <a:ext cx="510" cy="567"/>
            </a:xfrm>
            <a:custGeom>
              <a:avLst/>
              <a:gdLst>
                <a:gd name="T0" fmla="*/ 510 w 510"/>
                <a:gd name="T1" fmla="*/ 0 h 567"/>
                <a:gd name="T2" fmla="*/ 510 w 510"/>
                <a:gd name="T3" fmla="*/ 397 h 567"/>
                <a:gd name="T4" fmla="*/ 454 w 510"/>
                <a:gd name="T5" fmla="*/ 397 h 567"/>
                <a:gd name="T6" fmla="*/ 454 w 510"/>
                <a:gd name="T7" fmla="*/ 453 h 567"/>
                <a:gd name="T8" fmla="*/ 397 w 510"/>
                <a:gd name="T9" fmla="*/ 453 h 567"/>
                <a:gd name="T10" fmla="*/ 397 w 510"/>
                <a:gd name="T11" fmla="*/ 567 h 567"/>
                <a:gd name="T12" fmla="*/ 57 w 510"/>
                <a:gd name="T13" fmla="*/ 567 h 567"/>
                <a:gd name="T14" fmla="*/ 57 w 510"/>
                <a:gd name="T15" fmla="*/ 510 h 567"/>
                <a:gd name="T16" fmla="*/ 114 w 510"/>
                <a:gd name="T17" fmla="*/ 510 h 567"/>
                <a:gd name="T18" fmla="*/ 114 w 510"/>
                <a:gd name="T19" fmla="*/ 453 h 567"/>
                <a:gd name="T20" fmla="*/ 57 w 510"/>
                <a:gd name="T21" fmla="*/ 453 h 567"/>
                <a:gd name="T22" fmla="*/ 57 w 510"/>
                <a:gd name="T23" fmla="*/ 397 h 567"/>
                <a:gd name="T24" fmla="*/ 114 w 510"/>
                <a:gd name="T25" fmla="*/ 397 h 567"/>
                <a:gd name="T26" fmla="*/ 114 w 510"/>
                <a:gd name="T27" fmla="*/ 340 h 567"/>
                <a:gd name="T28" fmla="*/ 170 w 510"/>
                <a:gd name="T29" fmla="*/ 340 h 567"/>
                <a:gd name="T30" fmla="*/ 170 w 510"/>
                <a:gd name="T31" fmla="*/ 283 h 567"/>
                <a:gd name="T32" fmla="*/ 227 w 510"/>
                <a:gd name="T33" fmla="*/ 283 h 567"/>
                <a:gd name="T34" fmla="*/ 227 w 510"/>
                <a:gd name="T35" fmla="*/ 227 h 567"/>
                <a:gd name="T36" fmla="*/ 227 w 510"/>
                <a:gd name="T37" fmla="*/ 170 h 567"/>
                <a:gd name="T38" fmla="*/ 170 w 510"/>
                <a:gd name="T39" fmla="*/ 170 h 567"/>
                <a:gd name="T40" fmla="*/ 170 w 510"/>
                <a:gd name="T41" fmla="*/ 227 h 567"/>
                <a:gd name="T42" fmla="*/ 114 w 510"/>
                <a:gd name="T43" fmla="*/ 227 h 567"/>
                <a:gd name="T44" fmla="*/ 114 w 510"/>
                <a:gd name="T45" fmla="*/ 283 h 567"/>
                <a:gd name="T46" fmla="*/ 57 w 510"/>
                <a:gd name="T47" fmla="*/ 283 h 567"/>
                <a:gd name="T48" fmla="*/ 57 w 510"/>
                <a:gd name="T49" fmla="*/ 340 h 567"/>
                <a:gd name="T50" fmla="*/ 0 w 510"/>
                <a:gd name="T51" fmla="*/ 340 h 567"/>
                <a:gd name="T52" fmla="*/ 0 w 510"/>
                <a:gd name="T53" fmla="*/ 170 h 567"/>
                <a:gd name="T54" fmla="*/ 57 w 510"/>
                <a:gd name="T55" fmla="*/ 170 h 567"/>
                <a:gd name="T56" fmla="*/ 57 w 510"/>
                <a:gd name="T57" fmla="*/ 113 h 567"/>
                <a:gd name="T58" fmla="*/ 114 w 510"/>
                <a:gd name="T59" fmla="*/ 113 h 567"/>
                <a:gd name="T60" fmla="*/ 114 w 510"/>
                <a:gd name="T61" fmla="*/ 0 h 567"/>
                <a:gd name="T62" fmla="*/ 510 w 510"/>
                <a:gd name="T6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10" h="567">
                  <a:moveTo>
                    <a:pt x="510" y="0"/>
                  </a:moveTo>
                  <a:lnTo>
                    <a:pt x="510" y="397"/>
                  </a:lnTo>
                  <a:lnTo>
                    <a:pt x="454" y="397"/>
                  </a:lnTo>
                  <a:lnTo>
                    <a:pt x="454" y="453"/>
                  </a:lnTo>
                  <a:lnTo>
                    <a:pt x="397" y="453"/>
                  </a:lnTo>
                  <a:lnTo>
                    <a:pt x="397" y="567"/>
                  </a:lnTo>
                  <a:lnTo>
                    <a:pt x="57" y="567"/>
                  </a:lnTo>
                  <a:lnTo>
                    <a:pt x="57" y="510"/>
                  </a:lnTo>
                  <a:lnTo>
                    <a:pt x="114" y="510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397"/>
                  </a:lnTo>
                  <a:lnTo>
                    <a:pt x="114" y="397"/>
                  </a:lnTo>
                  <a:lnTo>
                    <a:pt x="114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227" y="283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114" y="227"/>
                  </a:lnTo>
                  <a:lnTo>
                    <a:pt x="114" y="283"/>
                  </a:lnTo>
                  <a:lnTo>
                    <a:pt x="57" y="283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510" y="0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6" name="Freeform 932">
              <a:extLst>
                <a:ext uri="{FF2B5EF4-FFF2-40B4-BE49-F238E27FC236}">
                  <a16:creationId xmlns:a16="http://schemas.microsoft.com/office/drawing/2014/main" id="{408B0CB0-8D92-4759-A647-3B3FB44E80F2}"/>
                </a:ext>
              </a:extLst>
            </p:cNvPr>
            <p:cNvSpPr>
              <a:spLocks/>
            </p:cNvSpPr>
            <p:nvPr/>
          </p:nvSpPr>
          <p:spPr bwMode="auto">
            <a:xfrm>
              <a:off x="517" y="3818"/>
              <a:ext cx="1134" cy="1077"/>
            </a:xfrm>
            <a:custGeom>
              <a:avLst/>
              <a:gdLst>
                <a:gd name="T0" fmla="*/ 1077 w 1134"/>
                <a:gd name="T1" fmla="*/ 1020 h 1077"/>
                <a:gd name="T2" fmla="*/ 963 w 1134"/>
                <a:gd name="T3" fmla="*/ 1020 h 1077"/>
                <a:gd name="T4" fmla="*/ 963 w 1134"/>
                <a:gd name="T5" fmla="*/ 964 h 1077"/>
                <a:gd name="T6" fmla="*/ 680 w 1134"/>
                <a:gd name="T7" fmla="*/ 964 h 1077"/>
                <a:gd name="T8" fmla="*/ 680 w 1134"/>
                <a:gd name="T9" fmla="*/ 850 h 1077"/>
                <a:gd name="T10" fmla="*/ 567 w 1134"/>
                <a:gd name="T11" fmla="*/ 850 h 1077"/>
                <a:gd name="T12" fmla="*/ 567 w 1134"/>
                <a:gd name="T13" fmla="*/ 964 h 1077"/>
                <a:gd name="T14" fmla="*/ 396 w 1134"/>
                <a:gd name="T15" fmla="*/ 964 h 1077"/>
                <a:gd name="T16" fmla="*/ 396 w 1134"/>
                <a:gd name="T17" fmla="*/ 1020 h 1077"/>
                <a:gd name="T18" fmla="*/ 340 w 1134"/>
                <a:gd name="T19" fmla="*/ 1020 h 1077"/>
                <a:gd name="T20" fmla="*/ 340 w 1134"/>
                <a:gd name="T21" fmla="*/ 1077 h 1077"/>
                <a:gd name="T22" fmla="*/ 283 w 1134"/>
                <a:gd name="T23" fmla="*/ 1077 h 1077"/>
                <a:gd name="T24" fmla="*/ 283 w 1134"/>
                <a:gd name="T25" fmla="*/ 1020 h 1077"/>
                <a:gd name="T26" fmla="*/ 113 w 1134"/>
                <a:gd name="T27" fmla="*/ 1020 h 1077"/>
                <a:gd name="T28" fmla="*/ 113 w 1134"/>
                <a:gd name="T29" fmla="*/ 964 h 1077"/>
                <a:gd name="T30" fmla="*/ 0 w 1134"/>
                <a:gd name="T31" fmla="*/ 964 h 1077"/>
                <a:gd name="T32" fmla="*/ 0 w 1134"/>
                <a:gd name="T33" fmla="*/ 737 h 1077"/>
                <a:gd name="T34" fmla="*/ 56 w 1134"/>
                <a:gd name="T35" fmla="*/ 737 h 1077"/>
                <a:gd name="T36" fmla="*/ 56 w 1134"/>
                <a:gd name="T37" fmla="*/ 680 h 1077"/>
                <a:gd name="T38" fmla="*/ 170 w 1134"/>
                <a:gd name="T39" fmla="*/ 680 h 1077"/>
                <a:gd name="T40" fmla="*/ 170 w 1134"/>
                <a:gd name="T41" fmla="*/ 624 h 1077"/>
                <a:gd name="T42" fmla="*/ 283 w 1134"/>
                <a:gd name="T43" fmla="*/ 624 h 1077"/>
                <a:gd name="T44" fmla="*/ 283 w 1134"/>
                <a:gd name="T45" fmla="*/ 567 h 1077"/>
                <a:gd name="T46" fmla="*/ 453 w 1134"/>
                <a:gd name="T47" fmla="*/ 567 h 1077"/>
                <a:gd name="T48" fmla="*/ 453 w 1134"/>
                <a:gd name="T49" fmla="*/ 510 h 1077"/>
                <a:gd name="T50" fmla="*/ 510 w 1134"/>
                <a:gd name="T51" fmla="*/ 510 h 1077"/>
                <a:gd name="T52" fmla="*/ 510 w 1134"/>
                <a:gd name="T53" fmla="*/ 453 h 1077"/>
                <a:gd name="T54" fmla="*/ 623 w 1134"/>
                <a:gd name="T55" fmla="*/ 453 h 1077"/>
                <a:gd name="T56" fmla="*/ 623 w 1134"/>
                <a:gd name="T57" fmla="*/ 397 h 1077"/>
                <a:gd name="T58" fmla="*/ 680 w 1134"/>
                <a:gd name="T59" fmla="*/ 397 h 1077"/>
                <a:gd name="T60" fmla="*/ 680 w 1134"/>
                <a:gd name="T61" fmla="*/ 170 h 1077"/>
                <a:gd name="T62" fmla="*/ 737 w 1134"/>
                <a:gd name="T63" fmla="*/ 170 h 1077"/>
                <a:gd name="T64" fmla="*/ 737 w 1134"/>
                <a:gd name="T65" fmla="*/ 57 h 1077"/>
                <a:gd name="T66" fmla="*/ 850 w 1134"/>
                <a:gd name="T67" fmla="*/ 57 h 1077"/>
                <a:gd name="T68" fmla="*/ 850 w 1134"/>
                <a:gd name="T69" fmla="*/ 0 h 1077"/>
                <a:gd name="T70" fmla="*/ 907 w 1134"/>
                <a:gd name="T71" fmla="*/ 0 h 1077"/>
                <a:gd name="T72" fmla="*/ 907 w 1134"/>
                <a:gd name="T73" fmla="*/ 227 h 1077"/>
                <a:gd name="T74" fmla="*/ 963 w 1134"/>
                <a:gd name="T75" fmla="*/ 227 h 1077"/>
                <a:gd name="T76" fmla="*/ 963 w 1134"/>
                <a:gd name="T77" fmla="*/ 283 h 1077"/>
                <a:gd name="T78" fmla="*/ 1020 w 1134"/>
                <a:gd name="T79" fmla="*/ 283 h 1077"/>
                <a:gd name="T80" fmla="*/ 1020 w 1134"/>
                <a:gd name="T81" fmla="*/ 397 h 1077"/>
                <a:gd name="T82" fmla="*/ 1077 w 1134"/>
                <a:gd name="T83" fmla="*/ 397 h 1077"/>
                <a:gd name="T84" fmla="*/ 1077 w 1134"/>
                <a:gd name="T85" fmla="*/ 567 h 1077"/>
                <a:gd name="T86" fmla="*/ 1134 w 1134"/>
                <a:gd name="T87" fmla="*/ 567 h 1077"/>
                <a:gd name="T88" fmla="*/ 1134 w 1134"/>
                <a:gd name="T89" fmla="*/ 624 h 1077"/>
                <a:gd name="T90" fmla="*/ 1077 w 1134"/>
                <a:gd name="T91" fmla="*/ 624 h 1077"/>
                <a:gd name="T92" fmla="*/ 1077 w 1134"/>
                <a:gd name="T93" fmla="*/ 737 h 1077"/>
                <a:gd name="T94" fmla="*/ 1134 w 1134"/>
                <a:gd name="T95" fmla="*/ 737 h 1077"/>
                <a:gd name="T96" fmla="*/ 1134 w 1134"/>
                <a:gd name="T97" fmla="*/ 907 h 1077"/>
                <a:gd name="T98" fmla="*/ 1077 w 1134"/>
                <a:gd name="T99" fmla="*/ 907 h 1077"/>
                <a:gd name="T100" fmla="*/ 1077 w 1134"/>
                <a:gd name="T101" fmla="*/ 102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134" h="1077">
                  <a:moveTo>
                    <a:pt x="1077" y="1020"/>
                  </a:moveTo>
                  <a:lnTo>
                    <a:pt x="963" y="1020"/>
                  </a:lnTo>
                  <a:lnTo>
                    <a:pt x="963" y="964"/>
                  </a:lnTo>
                  <a:lnTo>
                    <a:pt x="680" y="964"/>
                  </a:lnTo>
                  <a:lnTo>
                    <a:pt x="680" y="850"/>
                  </a:lnTo>
                  <a:lnTo>
                    <a:pt x="567" y="850"/>
                  </a:lnTo>
                  <a:lnTo>
                    <a:pt x="567" y="964"/>
                  </a:lnTo>
                  <a:lnTo>
                    <a:pt x="396" y="964"/>
                  </a:lnTo>
                  <a:lnTo>
                    <a:pt x="396" y="1020"/>
                  </a:lnTo>
                  <a:lnTo>
                    <a:pt x="340" y="1020"/>
                  </a:lnTo>
                  <a:lnTo>
                    <a:pt x="340" y="1077"/>
                  </a:lnTo>
                  <a:lnTo>
                    <a:pt x="283" y="1077"/>
                  </a:lnTo>
                  <a:lnTo>
                    <a:pt x="283" y="1020"/>
                  </a:lnTo>
                  <a:lnTo>
                    <a:pt x="113" y="1020"/>
                  </a:lnTo>
                  <a:lnTo>
                    <a:pt x="113" y="964"/>
                  </a:lnTo>
                  <a:lnTo>
                    <a:pt x="0" y="964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680"/>
                  </a:lnTo>
                  <a:lnTo>
                    <a:pt x="170" y="680"/>
                  </a:lnTo>
                  <a:lnTo>
                    <a:pt x="170" y="624"/>
                  </a:lnTo>
                  <a:lnTo>
                    <a:pt x="283" y="624"/>
                  </a:lnTo>
                  <a:lnTo>
                    <a:pt x="283" y="567"/>
                  </a:lnTo>
                  <a:lnTo>
                    <a:pt x="453" y="567"/>
                  </a:lnTo>
                  <a:lnTo>
                    <a:pt x="453" y="510"/>
                  </a:lnTo>
                  <a:lnTo>
                    <a:pt x="510" y="510"/>
                  </a:lnTo>
                  <a:lnTo>
                    <a:pt x="510" y="453"/>
                  </a:lnTo>
                  <a:lnTo>
                    <a:pt x="623" y="453"/>
                  </a:lnTo>
                  <a:lnTo>
                    <a:pt x="623" y="397"/>
                  </a:lnTo>
                  <a:lnTo>
                    <a:pt x="680" y="397"/>
                  </a:lnTo>
                  <a:lnTo>
                    <a:pt x="680" y="170"/>
                  </a:lnTo>
                  <a:lnTo>
                    <a:pt x="737" y="170"/>
                  </a:lnTo>
                  <a:lnTo>
                    <a:pt x="737" y="57"/>
                  </a:lnTo>
                  <a:lnTo>
                    <a:pt x="850" y="57"/>
                  </a:lnTo>
                  <a:lnTo>
                    <a:pt x="850" y="0"/>
                  </a:lnTo>
                  <a:lnTo>
                    <a:pt x="907" y="0"/>
                  </a:lnTo>
                  <a:lnTo>
                    <a:pt x="907" y="227"/>
                  </a:lnTo>
                  <a:lnTo>
                    <a:pt x="963" y="227"/>
                  </a:lnTo>
                  <a:lnTo>
                    <a:pt x="963" y="283"/>
                  </a:lnTo>
                  <a:lnTo>
                    <a:pt x="1020" y="283"/>
                  </a:lnTo>
                  <a:lnTo>
                    <a:pt x="1020" y="397"/>
                  </a:lnTo>
                  <a:lnTo>
                    <a:pt x="1077" y="397"/>
                  </a:lnTo>
                  <a:lnTo>
                    <a:pt x="1077" y="567"/>
                  </a:lnTo>
                  <a:lnTo>
                    <a:pt x="1134" y="567"/>
                  </a:lnTo>
                  <a:lnTo>
                    <a:pt x="1134" y="624"/>
                  </a:lnTo>
                  <a:lnTo>
                    <a:pt x="1077" y="624"/>
                  </a:lnTo>
                  <a:lnTo>
                    <a:pt x="1077" y="737"/>
                  </a:lnTo>
                  <a:lnTo>
                    <a:pt x="1134" y="737"/>
                  </a:lnTo>
                  <a:lnTo>
                    <a:pt x="1134" y="907"/>
                  </a:lnTo>
                  <a:lnTo>
                    <a:pt x="1077" y="907"/>
                  </a:lnTo>
                  <a:lnTo>
                    <a:pt x="1077" y="1020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2248" name="Group 984">
            <a:extLst>
              <a:ext uri="{FF2B5EF4-FFF2-40B4-BE49-F238E27FC236}">
                <a16:creationId xmlns:a16="http://schemas.microsoft.com/office/drawing/2014/main" id="{1B92DD1E-A26B-4C78-ACF6-23810D0B82E9}"/>
              </a:ext>
            </a:extLst>
          </p:cNvPr>
          <p:cNvGrpSpPr>
            <a:grpSpLocks/>
          </p:cNvGrpSpPr>
          <p:nvPr/>
        </p:nvGrpSpPr>
        <p:grpSpPr bwMode="auto">
          <a:xfrm>
            <a:off x="4960938" y="300038"/>
            <a:ext cx="3779837" cy="6300787"/>
            <a:chOff x="3125" y="189"/>
            <a:chExt cx="2381" cy="3969"/>
          </a:xfrm>
        </p:grpSpPr>
        <p:sp>
          <p:nvSpPr>
            <p:cNvPr id="12183" name="Freeform 919">
              <a:extLst>
                <a:ext uri="{FF2B5EF4-FFF2-40B4-BE49-F238E27FC236}">
                  <a16:creationId xmlns:a16="http://schemas.microsoft.com/office/drawing/2014/main" id="{62301D08-10E8-42A0-84BD-8A89981B479B}"/>
                </a:ext>
              </a:extLst>
            </p:cNvPr>
            <p:cNvSpPr>
              <a:spLocks/>
            </p:cNvSpPr>
            <p:nvPr/>
          </p:nvSpPr>
          <p:spPr bwMode="auto">
            <a:xfrm>
              <a:off x="3125" y="189"/>
              <a:ext cx="1531" cy="3629"/>
            </a:xfrm>
            <a:custGeom>
              <a:avLst/>
              <a:gdLst>
                <a:gd name="T0" fmla="*/ 850 w 1531"/>
                <a:gd name="T1" fmla="*/ 3629 h 3629"/>
                <a:gd name="T2" fmla="*/ 794 w 1531"/>
                <a:gd name="T3" fmla="*/ 3572 h 3629"/>
                <a:gd name="T4" fmla="*/ 737 w 1531"/>
                <a:gd name="T5" fmla="*/ 3515 h 3629"/>
                <a:gd name="T6" fmla="*/ 680 w 1531"/>
                <a:gd name="T7" fmla="*/ 3459 h 3629"/>
                <a:gd name="T8" fmla="*/ 453 w 1531"/>
                <a:gd name="T9" fmla="*/ 3402 h 3629"/>
                <a:gd name="T10" fmla="*/ 510 w 1531"/>
                <a:gd name="T11" fmla="*/ 3175 h 3629"/>
                <a:gd name="T12" fmla="*/ 453 w 1531"/>
                <a:gd name="T13" fmla="*/ 3005 h 3629"/>
                <a:gd name="T14" fmla="*/ 567 w 1531"/>
                <a:gd name="T15" fmla="*/ 2665 h 3629"/>
                <a:gd name="T16" fmla="*/ 623 w 1531"/>
                <a:gd name="T17" fmla="*/ 2608 h 3629"/>
                <a:gd name="T18" fmla="*/ 510 w 1531"/>
                <a:gd name="T19" fmla="*/ 2381 h 3629"/>
                <a:gd name="T20" fmla="*/ 453 w 1531"/>
                <a:gd name="T21" fmla="*/ 2438 h 3629"/>
                <a:gd name="T22" fmla="*/ 510 w 1531"/>
                <a:gd name="T23" fmla="*/ 2268 h 3629"/>
                <a:gd name="T24" fmla="*/ 397 w 1531"/>
                <a:gd name="T25" fmla="*/ 2155 h 3629"/>
                <a:gd name="T26" fmla="*/ 227 w 1531"/>
                <a:gd name="T27" fmla="*/ 2098 h 3629"/>
                <a:gd name="T28" fmla="*/ 170 w 1531"/>
                <a:gd name="T29" fmla="*/ 1928 h 3629"/>
                <a:gd name="T30" fmla="*/ 56 w 1531"/>
                <a:gd name="T31" fmla="*/ 1871 h 3629"/>
                <a:gd name="T32" fmla="*/ 0 w 1531"/>
                <a:gd name="T33" fmla="*/ 1758 h 3629"/>
                <a:gd name="T34" fmla="*/ 56 w 1531"/>
                <a:gd name="T35" fmla="*/ 1644 h 3629"/>
                <a:gd name="T36" fmla="*/ 227 w 1531"/>
                <a:gd name="T37" fmla="*/ 1531 h 3629"/>
                <a:gd name="T38" fmla="*/ 283 w 1531"/>
                <a:gd name="T39" fmla="*/ 1417 h 3629"/>
                <a:gd name="T40" fmla="*/ 227 w 1531"/>
                <a:gd name="T41" fmla="*/ 1304 h 3629"/>
                <a:gd name="T42" fmla="*/ 170 w 1531"/>
                <a:gd name="T43" fmla="*/ 1191 h 3629"/>
                <a:gd name="T44" fmla="*/ 227 w 1531"/>
                <a:gd name="T45" fmla="*/ 1021 h 3629"/>
                <a:gd name="T46" fmla="*/ 283 w 1531"/>
                <a:gd name="T47" fmla="*/ 794 h 3629"/>
                <a:gd name="T48" fmla="*/ 227 w 1531"/>
                <a:gd name="T49" fmla="*/ 567 h 3629"/>
                <a:gd name="T50" fmla="*/ 283 w 1531"/>
                <a:gd name="T51" fmla="*/ 510 h 3629"/>
                <a:gd name="T52" fmla="*/ 227 w 1531"/>
                <a:gd name="T53" fmla="*/ 397 h 3629"/>
                <a:gd name="T54" fmla="*/ 283 w 1531"/>
                <a:gd name="T55" fmla="*/ 340 h 3629"/>
                <a:gd name="T56" fmla="*/ 453 w 1531"/>
                <a:gd name="T57" fmla="*/ 283 h 3629"/>
                <a:gd name="T58" fmla="*/ 510 w 1531"/>
                <a:gd name="T59" fmla="*/ 57 h 3629"/>
                <a:gd name="T60" fmla="*/ 567 w 1531"/>
                <a:gd name="T61" fmla="*/ 0 h 3629"/>
                <a:gd name="T62" fmla="*/ 623 w 1531"/>
                <a:gd name="T63" fmla="*/ 227 h 3629"/>
                <a:gd name="T64" fmla="*/ 680 w 1531"/>
                <a:gd name="T65" fmla="*/ 454 h 3629"/>
                <a:gd name="T66" fmla="*/ 737 w 1531"/>
                <a:gd name="T67" fmla="*/ 624 h 3629"/>
                <a:gd name="T68" fmla="*/ 794 w 1531"/>
                <a:gd name="T69" fmla="*/ 737 h 3629"/>
                <a:gd name="T70" fmla="*/ 737 w 1531"/>
                <a:gd name="T71" fmla="*/ 964 h 3629"/>
                <a:gd name="T72" fmla="*/ 680 w 1531"/>
                <a:gd name="T73" fmla="*/ 1077 h 3629"/>
                <a:gd name="T74" fmla="*/ 737 w 1531"/>
                <a:gd name="T75" fmla="*/ 1304 h 3629"/>
                <a:gd name="T76" fmla="*/ 680 w 1531"/>
                <a:gd name="T77" fmla="*/ 1417 h 3629"/>
                <a:gd name="T78" fmla="*/ 623 w 1531"/>
                <a:gd name="T79" fmla="*/ 1474 h 3629"/>
                <a:gd name="T80" fmla="*/ 680 w 1531"/>
                <a:gd name="T81" fmla="*/ 1531 h 3629"/>
                <a:gd name="T82" fmla="*/ 737 w 1531"/>
                <a:gd name="T83" fmla="*/ 1758 h 3629"/>
                <a:gd name="T84" fmla="*/ 964 w 1531"/>
                <a:gd name="T85" fmla="*/ 1701 h 3629"/>
                <a:gd name="T86" fmla="*/ 1134 w 1531"/>
                <a:gd name="T87" fmla="*/ 1758 h 3629"/>
                <a:gd name="T88" fmla="*/ 1247 w 1531"/>
                <a:gd name="T89" fmla="*/ 2098 h 3629"/>
                <a:gd name="T90" fmla="*/ 1304 w 1531"/>
                <a:gd name="T91" fmla="*/ 2325 h 3629"/>
                <a:gd name="T92" fmla="*/ 1361 w 1531"/>
                <a:gd name="T93" fmla="*/ 2381 h 3629"/>
                <a:gd name="T94" fmla="*/ 1304 w 1531"/>
                <a:gd name="T95" fmla="*/ 2778 h 3629"/>
                <a:gd name="T96" fmla="*/ 1361 w 1531"/>
                <a:gd name="T97" fmla="*/ 2892 h 3629"/>
                <a:gd name="T98" fmla="*/ 1417 w 1531"/>
                <a:gd name="T99" fmla="*/ 2948 h 3629"/>
                <a:gd name="T100" fmla="*/ 1474 w 1531"/>
                <a:gd name="T101" fmla="*/ 3289 h 3629"/>
                <a:gd name="T102" fmla="*/ 1531 w 1531"/>
                <a:gd name="T103" fmla="*/ 3402 h 3629"/>
                <a:gd name="T104" fmla="*/ 1474 w 1531"/>
                <a:gd name="T105" fmla="*/ 3459 h 3629"/>
                <a:gd name="T106" fmla="*/ 1417 w 1531"/>
                <a:gd name="T107" fmla="*/ 3515 h 3629"/>
                <a:gd name="T108" fmla="*/ 1361 w 1531"/>
                <a:gd name="T109" fmla="*/ 3572 h 3629"/>
                <a:gd name="T110" fmla="*/ 1191 w 1531"/>
                <a:gd name="T111" fmla="*/ 3629 h 36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531" h="3629">
                  <a:moveTo>
                    <a:pt x="1134" y="3629"/>
                  </a:moveTo>
                  <a:lnTo>
                    <a:pt x="850" y="3629"/>
                  </a:lnTo>
                  <a:lnTo>
                    <a:pt x="850" y="3572"/>
                  </a:lnTo>
                  <a:lnTo>
                    <a:pt x="794" y="3572"/>
                  </a:lnTo>
                  <a:lnTo>
                    <a:pt x="794" y="3515"/>
                  </a:lnTo>
                  <a:lnTo>
                    <a:pt x="737" y="3515"/>
                  </a:lnTo>
                  <a:lnTo>
                    <a:pt x="737" y="3459"/>
                  </a:lnTo>
                  <a:lnTo>
                    <a:pt x="680" y="3459"/>
                  </a:lnTo>
                  <a:lnTo>
                    <a:pt x="680" y="3402"/>
                  </a:lnTo>
                  <a:lnTo>
                    <a:pt x="453" y="3402"/>
                  </a:lnTo>
                  <a:lnTo>
                    <a:pt x="453" y="3175"/>
                  </a:lnTo>
                  <a:lnTo>
                    <a:pt x="510" y="3175"/>
                  </a:lnTo>
                  <a:lnTo>
                    <a:pt x="510" y="3005"/>
                  </a:lnTo>
                  <a:lnTo>
                    <a:pt x="453" y="3005"/>
                  </a:lnTo>
                  <a:lnTo>
                    <a:pt x="453" y="2665"/>
                  </a:lnTo>
                  <a:lnTo>
                    <a:pt x="567" y="2665"/>
                  </a:lnTo>
                  <a:lnTo>
                    <a:pt x="567" y="2608"/>
                  </a:lnTo>
                  <a:lnTo>
                    <a:pt x="623" y="2608"/>
                  </a:lnTo>
                  <a:lnTo>
                    <a:pt x="623" y="2381"/>
                  </a:lnTo>
                  <a:lnTo>
                    <a:pt x="510" y="2381"/>
                  </a:lnTo>
                  <a:lnTo>
                    <a:pt x="510" y="2438"/>
                  </a:lnTo>
                  <a:lnTo>
                    <a:pt x="453" y="2438"/>
                  </a:lnTo>
                  <a:lnTo>
                    <a:pt x="453" y="2268"/>
                  </a:lnTo>
                  <a:lnTo>
                    <a:pt x="510" y="2268"/>
                  </a:lnTo>
                  <a:lnTo>
                    <a:pt x="510" y="2155"/>
                  </a:lnTo>
                  <a:lnTo>
                    <a:pt x="397" y="2155"/>
                  </a:lnTo>
                  <a:lnTo>
                    <a:pt x="397" y="2098"/>
                  </a:lnTo>
                  <a:lnTo>
                    <a:pt x="227" y="2098"/>
                  </a:lnTo>
                  <a:lnTo>
                    <a:pt x="227" y="1928"/>
                  </a:lnTo>
                  <a:lnTo>
                    <a:pt x="170" y="1928"/>
                  </a:lnTo>
                  <a:lnTo>
                    <a:pt x="170" y="1871"/>
                  </a:lnTo>
                  <a:lnTo>
                    <a:pt x="56" y="1871"/>
                  </a:lnTo>
                  <a:lnTo>
                    <a:pt x="56" y="1758"/>
                  </a:lnTo>
                  <a:lnTo>
                    <a:pt x="0" y="1758"/>
                  </a:lnTo>
                  <a:lnTo>
                    <a:pt x="0" y="1644"/>
                  </a:lnTo>
                  <a:lnTo>
                    <a:pt x="56" y="1644"/>
                  </a:lnTo>
                  <a:lnTo>
                    <a:pt x="56" y="1531"/>
                  </a:lnTo>
                  <a:lnTo>
                    <a:pt x="227" y="1531"/>
                  </a:lnTo>
                  <a:lnTo>
                    <a:pt x="227" y="1417"/>
                  </a:lnTo>
                  <a:lnTo>
                    <a:pt x="283" y="1417"/>
                  </a:lnTo>
                  <a:lnTo>
                    <a:pt x="283" y="1304"/>
                  </a:lnTo>
                  <a:lnTo>
                    <a:pt x="227" y="1304"/>
                  </a:lnTo>
                  <a:lnTo>
                    <a:pt x="227" y="1191"/>
                  </a:lnTo>
                  <a:lnTo>
                    <a:pt x="170" y="1191"/>
                  </a:lnTo>
                  <a:lnTo>
                    <a:pt x="170" y="1021"/>
                  </a:lnTo>
                  <a:lnTo>
                    <a:pt x="227" y="1021"/>
                  </a:lnTo>
                  <a:lnTo>
                    <a:pt x="283" y="1021"/>
                  </a:lnTo>
                  <a:lnTo>
                    <a:pt x="283" y="794"/>
                  </a:lnTo>
                  <a:lnTo>
                    <a:pt x="227" y="794"/>
                  </a:lnTo>
                  <a:lnTo>
                    <a:pt x="227" y="567"/>
                  </a:lnTo>
                  <a:lnTo>
                    <a:pt x="283" y="567"/>
                  </a:lnTo>
                  <a:lnTo>
                    <a:pt x="283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340"/>
                  </a:lnTo>
                  <a:lnTo>
                    <a:pt x="453" y="340"/>
                  </a:lnTo>
                  <a:lnTo>
                    <a:pt x="453" y="283"/>
                  </a:lnTo>
                  <a:lnTo>
                    <a:pt x="510" y="283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623" y="0"/>
                  </a:lnTo>
                  <a:lnTo>
                    <a:pt x="623" y="227"/>
                  </a:lnTo>
                  <a:lnTo>
                    <a:pt x="680" y="227"/>
                  </a:lnTo>
                  <a:lnTo>
                    <a:pt x="680" y="454"/>
                  </a:lnTo>
                  <a:lnTo>
                    <a:pt x="737" y="454"/>
                  </a:lnTo>
                  <a:lnTo>
                    <a:pt x="737" y="624"/>
                  </a:lnTo>
                  <a:lnTo>
                    <a:pt x="794" y="624"/>
                  </a:lnTo>
                  <a:lnTo>
                    <a:pt x="794" y="737"/>
                  </a:lnTo>
                  <a:lnTo>
                    <a:pt x="737" y="737"/>
                  </a:lnTo>
                  <a:lnTo>
                    <a:pt x="737" y="964"/>
                  </a:lnTo>
                  <a:lnTo>
                    <a:pt x="680" y="964"/>
                  </a:lnTo>
                  <a:lnTo>
                    <a:pt x="680" y="1077"/>
                  </a:lnTo>
                  <a:lnTo>
                    <a:pt x="737" y="1077"/>
                  </a:lnTo>
                  <a:lnTo>
                    <a:pt x="737" y="1304"/>
                  </a:lnTo>
                  <a:lnTo>
                    <a:pt x="680" y="1304"/>
                  </a:lnTo>
                  <a:lnTo>
                    <a:pt x="680" y="1417"/>
                  </a:lnTo>
                  <a:lnTo>
                    <a:pt x="623" y="1417"/>
                  </a:lnTo>
                  <a:lnTo>
                    <a:pt x="623" y="1474"/>
                  </a:lnTo>
                  <a:lnTo>
                    <a:pt x="680" y="1474"/>
                  </a:lnTo>
                  <a:lnTo>
                    <a:pt x="680" y="1531"/>
                  </a:lnTo>
                  <a:lnTo>
                    <a:pt x="737" y="1531"/>
                  </a:lnTo>
                  <a:lnTo>
                    <a:pt x="737" y="1758"/>
                  </a:lnTo>
                  <a:lnTo>
                    <a:pt x="964" y="1758"/>
                  </a:lnTo>
                  <a:lnTo>
                    <a:pt x="964" y="1701"/>
                  </a:lnTo>
                  <a:lnTo>
                    <a:pt x="1134" y="1701"/>
                  </a:lnTo>
                  <a:lnTo>
                    <a:pt x="1134" y="1758"/>
                  </a:lnTo>
                  <a:lnTo>
                    <a:pt x="1247" y="1758"/>
                  </a:lnTo>
                  <a:lnTo>
                    <a:pt x="1247" y="2098"/>
                  </a:lnTo>
                  <a:lnTo>
                    <a:pt x="1304" y="2098"/>
                  </a:lnTo>
                  <a:lnTo>
                    <a:pt x="1304" y="2325"/>
                  </a:lnTo>
                  <a:lnTo>
                    <a:pt x="1361" y="2325"/>
                  </a:lnTo>
                  <a:lnTo>
                    <a:pt x="1361" y="2381"/>
                  </a:lnTo>
                  <a:lnTo>
                    <a:pt x="1304" y="2381"/>
                  </a:lnTo>
                  <a:lnTo>
                    <a:pt x="1304" y="2778"/>
                  </a:lnTo>
                  <a:lnTo>
                    <a:pt x="1361" y="2778"/>
                  </a:lnTo>
                  <a:lnTo>
                    <a:pt x="1361" y="2892"/>
                  </a:lnTo>
                  <a:lnTo>
                    <a:pt x="1417" y="2892"/>
                  </a:lnTo>
                  <a:lnTo>
                    <a:pt x="1417" y="2948"/>
                  </a:lnTo>
                  <a:lnTo>
                    <a:pt x="1474" y="2948"/>
                  </a:lnTo>
                  <a:lnTo>
                    <a:pt x="1474" y="3289"/>
                  </a:lnTo>
                  <a:lnTo>
                    <a:pt x="1531" y="3289"/>
                  </a:lnTo>
                  <a:lnTo>
                    <a:pt x="1531" y="3402"/>
                  </a:lnTo>
                  <a:lnTo>
                    <a:pt x="1474" y="3402"/>
                  </a:lnTo>
                  <a:lnTo>
                    <a:pt x="1474" y="3459"/>
                  </a:lnTo>
                  <a:lnTo>
                    <a:pt x="1417" y="3459"/>
                  </a:lnTo>
                  <a:lnTo>
                    <a:pt x="1417" y="3515"/>
                  </a:lnTo>
                  <a:lnTo>
                    <a:pt x="1361" y="3515"/>
                  </a:lnTo>
                  <a:lnTo>
                    <a:pt x="1361" y="3572"/>
                  </a:lnTo>
                  <a:lnTo>
                    <a:pt x="1191" y="3572"/>
                  </a:lnTo>
                  <a:lnTo>
                    <a:pt x="1191" y="3629"/>
                  </a:lnTo>
                  <a:lnTo>
                    <a:pt x="1134" y="3629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84" name="Freeform 920">
              <a:extLst>
                <a:ext uri="{FF2B5EF4-FFF2-40B4-BE49-F238E27FC236}">
                  <a16:creationId xmlns:a16="http://schemas.microsoft.com/office/drawing/2014/main" id="{F4A076CC-0263-4285-8BE9-CF751989BDC0}"/>
                </a:ext>
              </a:extLst>
            </p:cNvPr>
            <p:cNvSpPr>
              <a:spLocks/>
            </p:cNvSpPr>
            <p:nvPr/>
          </p:nvSpPr>
          <p:spPr bwMode="auto">
            <a:xfrm>
              <a:off x="3975" y="3591"/>
              <a:ext cx="851" cy="567"/>
            </a:xfrm>
            <a:custGeom>
              <a:avLst/>
              <a:gdLst>
                <a:gd name="T0" fmla="*/ 0 w 851"/>
                <a:gd name="T1" fmla="*/ 227 h 567"/>
                <a:gd name="T2" fmla="*/ 0 w 851"/>
                <a:gd name="T3" fmla="*/ 340 h 567"/>
                <a:gd name="T4" fmla="*/ 57 w 851"/>
                <a:gd name="T5" fmla="*/ 340 h 567"/>
                <a:gd name="T6" fmla="*/ 57 w 851"/>
                <a:gd name="T7" fmla="*/ 397 h 567"/>
                <a:gd name="T8" fmla="*/ 114 w 851"/>
                <a:gd name="T9" fmla="*/ 397 h 567"/>
                <a:gd name="T10" fmla="*/ 114 w 851"/>
                <a:gd name="T11" fmla="*/ 454 h 567"/>
                <a:gd name="T12" fmla="*/ 170 w 851"/>
                <a:gd name="T13" fmla="*/ 454 h 567"/>
                <a:gd name="T14" fmla="*/ 170 w 851"/>
                <a:gd name="T15" fmla="*/ 510 h 567"/>
                <a:gd name="T16" fmla="*/ 227 w 851"/>
                <a:gd name="T17" fmla="*/ 510 h 567"/>
                <a:gd name="T18" fmla="*/ 227 w 851"/>
                <a:gd name="T19" fmla="*/ 567 h 567"/>
                <a:gd name="T20" fmla="*/ 284 w 851"/>
                <a:gd name="T21" fmla="*/ 567 h 567"/>
                <a:gd name="T22" fmla="*/ 284 w 851"/>
                <a:gd name="T23" fmla="*/ 510 h 567"/>
                <a:gd name="T24" fmla="*/ 341 w 851"/>
                <a:gd name="T25" fmla="*/ 510 h 567"/>
                <a:gd name="T26" fmla="*/ 341 w 851"/>
                <a:gd name="T27" fmla="*/ 454 h 567"/>
                <a:gd name="T28" fmla="*/ 454 w 851"/>
                <a:gd name="T29" fmla="*/ 454 h 567"/>
                <a:gd name="T30" fmla="*/ 454 w 851"/>
                <a:gd name="T31" fmla="*/ 397 h 567"/>
                <a:gd name="T32" fmla="*/ 511 w 851"/>
                <a:gd name="T33" fmla="*/ 397 h 567"/>
                <a:gd name="T34" fmla="*/ 567 w 851"/>
                <a:gd name="T35" fmla="*/ 397 h 567"/>
                <a:gd name="T36" fmla="*/ 567 w 851"/>
                <a:gd name="T37" fmla="*/ 340 h 567"/>
                <a:gd name="T38" fmla="*/ 624 w 851"/>
                <a:gd name="T39" fmla="*/ 340 h 567"/>
                <a:gd name="T40" fmla="*/ 624 w 851"/>
                <a:gd name="T41" fmla="*/ 284 h 567"/>
                <a:gd name="T42" fmla="*/ 794 w 851"/>
                <a:gd name="T43" fmla="*/ 284 h 567"/>
                <a:gd name="T44" fmla="*/ 794 w 851"/>
                <a:gd name="T45" fmla="*/ 227 h 567"/>
                <a:gd name="T46" fmla="*/ 851 w 851"/>
                <a:gd name="T47" fmla="*/ 227 h 567"/>
                <a:gd name="T48" fmla="*/ 851 w 851"/>
                <a:gd name="T49" fmla="*/ 170 h 567"/>
                <a:gd name="T50" fmla="*/ 794 w 851"/>
                <a:gd name="T51" fmla="*/ 170 h 567"/>
                <a:gd name="T52" fmla="*/ 794 w 851"/>
                <a:gd name="T53" fmla="*/ 113 h 567"/>
                <a:gd name="T54" fmla="*/ 737 w 851"/>
                <a:gd name="T55" fmla="*/ 113 h 567"/>
                <a:gd name="T56" fmla="*/ 737 w 851"/>
                <a:gd name="T57" fmla="*/ 57 h 567"/>
                <a:gd name="T58" fmla="*/ 681 w 851"/>
                <a:gd name="T59" fmla="*/ 57 h 567"/>
                <a:gd name="T60" fmla="*/ 681 w 851"/>
                <a:gd name="T61" fmla="*/ 0 h 567"/>
                <a:gd name="T62" fmla="*/ 624 w 851"/>
                <a:gd name="T63" fmla="*/ 0 h 567"/>
                <a:gd name="T64" fmla="*/ 624 w 851"/>
                <a:gd name="T65" fmla="*/ 57 h 567"/>
                <a:gd name="T66" fmla="*/ 567 w 851"/>
                <a:gd name="T67" fmla="*/ 57 h 567"/>
                <a:gd name="T68" fmla="*/ 567 w 851"/>
                <a:gd name="T69" fmla="*/ 113 h 567"/>
                <a:gd name="T70" fmla="*/ 511 w 851"/>
                <a:gd name="T71" fmla="*/ 113 h 567"/>
                <a:gd name="T72" fmla="*/ 511 w 851"/>
                <a:gd name="T73" fmla="*/ 170 h 567"/>
                <a:gd name="T74" fmla="*/ 341 w 851"/>
                <a:gd name="T75" fmla="*/ 170 h 567"/>
                <a:gd name="T76" fmla="*/ 341 w 851"/>
                <a:gd name="T77" fmla="*/ 227 h 567"/>
                <a:gd name="T78" fmla="*/ 0 w 851"/>
                <a:gd name="T79" fmla="*/ 22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851" h="567">
                  <a:moveTo>
                    <a:pt x="0" y="227"/>
                  </a:moveTo>
                  <a:lnTo>
                    <a:pt x="0" y="340"/>
                  </a:lnTo>
                  <a:lnTo>
                    <a:pt x="57" y="340"/>
                  </a:lnTo>
                  <a:lnTo>
                    <a:pt x="57" y="397"/>
                  </a:lnTo>
                  <a:lnTo>
                    <a:pt x="114" y="397"/>
                  </a:lnTo>
                  <a:lnTo>
                    <a:pt x="114" y="454"/>
                  </a:lnTo>
                  <a:lnTo>
                    <a:pt x="170" y="454"/>
                  </a:lnTo>
                  <a:lnTo>
                    <a:pt x="170" y="510"/>
                  </a:lnTo>
                  <a:lnTo>
                    <a:pt x="227" y="510"/>
                  </a:lnTo>
                  <a:lnTo>
                    <a:pt x="227" y="567"/>
                  </a:lnTo>
                  <a:lnTo>
                    <a:pt x="284" y="567"/>
                  </a:lnTo>
                  <a:lnTo>
                    <a:pt x="284" y="510"/>
                  </a:lnTo>
                  <a:lnTo>
                    <a:pt x="341" y="510"/>
                  </a:lnTo>
                  <a:lnTo>
                    <a:pt x="341" y="454"/>
                  </a:lnTo>
                  <a:lnTo>
                    <a:pt x="454" y="454"/>
                  </a:lnTo>
                  <a:lnTo>
                    <a:pt x="454" y="397"/>
                  </a:lnTo>
                  <a:lnTo>
                    <a:pt x="511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24" y="340"/>
                  </a:lnTo>
                  <a:lnTo>
                    <a:pt x="624" y="284"/>
                  </a:lnTo>
                  <a:lnTo>
                    <a:pt x="794" y="284"/>
                  </a:lnTo>
                  <a:lnTo>
                    <a:pt x="794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794" y="170"/>
                  </a:lnTo>
                  <a:lnTo>
                    <a:pt x="794" y="113"/>
                  </a:lnTo>
                  <a:lnTo>
                    <a:pt x="737" y="113"/>
                  </a:lnTo>
                  <a:lnTo>
                    <a:pt x="737" y="57"/>
                  </a:lnTo>
                  <a:lnTo>
                    <a:pt x="681" y="57"/>
                  </a:lnTo>
                  <a:lnTo>
                    <a:pt x="681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567" y="57"/>
                  </a:lnTo>
                  <a:lnTo>
                    <a:pt x="567" y="113"/>
                  </a:lnTo>
                  <a:lnTo>
                    <a:pt x="511" y="113"/>
                  </a:lnTo>
                  <a:lnTo>
                    <a:pt x="511" y="170"/>
                  </a:lnTo>
                  <a:lnTo>
                    <a:pt x="341" y="170"/>
                  </a:lnTo>
                  <a:lnTo>
                    <a:pt x="341" y="227"/>
                  </a:lnTo>
                  <a:lnTo>
                    <a:pt x="0" y="227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6" name="Freeform 942">
              <a:extLst>
                <a:ext uri="{FF2B5EF4-FFF2-40B4-BE49-F238E27FC236}">
                  <a16:creationId xmlns:a16="http://schemas.microsoft.com/office/drawing/2014/main" id="{0AF62DC6-0776-47F0-927D-4ADFF47E5131}"/>
                </a:ext>
              </a:extLst>
            </p:cNvPr>
            <p:cNvSpPr>
              <a:spLocks/>
            </p:cNvSpPr>
            <p:nvPr/>
          </p:nvSpPr>
          <p:spPr bwMode="auto">
            <a:xfrm>
              <a:off x="4429" y="2570"/>
              <a:ext cx="1077" cy="1248"/>
            </a:xfrm>
            <a:custGeom>
              <a:avLst/>
              <a:gdLst>
                <a:gd name="T0" fmla="*/ 397 w 1077"/>
                <a:gd name="T1" fmla="*/ 1248 h 1248"/>
                <a:gd name="T2" fmla="*/ 397 w 1077"/>
                <a:gd name="T3" fmla="*/ 1191 h 1248"/>
                <a:gd name="T4" fmla="*/ 340 w 1077"/>
                <a:gd name="T5" fmla="*/ 1191 h 1248"/>
                <a:gd name="T6" fmla="*/ 340 w 1077"/>
                <a:gd name="T7" fmla="*/ 1134 h 1248"/>
                <a:gd name="T8" fmla="*/ 283 w 1077"/>
                <a:gd name="T9" fmla="*/ 1134 h 1248"/>
                <a:gd name="T10" fmla="*/ 283 w 1077"/>
                <a:gd name="T11" fmla="*/ 1078 h 1248"/>
                <a:gd name="T12" fmla="*/ 227 w 1077"/>
                <a:gd name="T13" fmla="*/ 1078 h 1248"/>
                <a:gd name="T14" fmla="*/ 227 w 1077"/>
                <a:gd name="T15" fmla="*/ 908 h 1248"/>
                <a:gd name="T16" fmla="*/ 170 w 1077"/>
                <a:gd name="T17" fmla="*/ 908 h 1248"/>
                <a:gd name="T18" fmla="*/ 170 w 1077"/>
                <a:gd name="T19" fmla="*/ 567 h 1248"/>
                <a:gd name="T20" fmla="*/ 113 w 1077"/>
                <a:gd name="T21" fmla="*/ 567 h 1248"/>
                <a:gd name="T22" fmla="*/ 113 w 1077"/>
                <a:gd name="T23" fmla="*/ 511 h 1248"/>
                <a:gd name="T24" fmla="*/ 57 w 1077"/>
                <a:gd name="T25" fmla="*/ 511 h 1248"/>
                <a:gd name="T26" fmla="*/ 57 w 1077"/>
                <a:gd name="T27" fmla="*/ 397 h 1248"/>
                <a:gd name="T28" fmla="*/ 0 w 1077"/>
                <a:gd name="T29" fmla="*/ 397 h 1248"/>
                <a:gd name="T30" fmla="*/ 0 w 1077"/>
                <a:gd name="T31" fmla="*/ 0 h 1248"/>
                <a:gd name="T32" fmla="*/ 170 w 1077"/>
                <a:gd name="T33" fmla="*/ 0 h 1248"/>
                <a:gd name="T34" fmla="*/ 170 w 1077"/>
                <a:gd name="T35" fmla="*/ 114 h 1248"/>
                <a:gd name="T36" fmla="*/ 510 w 1077"/>
                <a:gd name="T37" fmla="*/ 114 h 1248"/>
                <a:gd name="T38" fmla="*/ 510 w 1077"/>
                <a:gd name="T39" fmla="*/ 0 h 1248"/>
                <a:gd name="T40" fmla="*/ 567 w 1077"/>
                <a:gd name="T41" fmla="*/ 0 h 1248"/>
                <a:gd name="T42" fmla="*/ 567 w 1077"/>
                <a:gd name="T43" fmla="*/ 170 h 1248"/>
                <a:gd name="T44" fmla="*/ 624 w 1077"/>
                <a:gd name="T45" fmla="*/ 170 h 1248"/>
                <a:gd name="T46" fmla="*/ 624 w 1077"/>
                <a:gd name="T47" fmla="*/ 227 h 1248"/>
                <a:gd name="T48" fmla="*/ 680 w 1077"/>
                <a:gd name="T49" fmla="*/ 227 h 1248"/>
                <a:gd name="T50" fmla="*/ 737 w 1077"/>
                <a:gd name="T51" fmla="*/ 227 h 1248"/>
                <a:gd name="T52" fmla="*/ 737 w 1077"/>
                <a:gd name="T53" fmla="*/ 284 h 1248"/>
                <a:gd name="T54" fmla="*/ 907 w 1077"/>
                <a:gd name="T55" fmla="*/ 284 h 1248"/>
                <a:gd name="T56" fmla="*/ 907 w 1077"/>
                <a:gd name="T57" fmla="*/ 341 h 1248"/>
                <a:gd name="T58" fmla="*/ 964 w 1077"/>
                <a:gd name="T59" fmla="*/ 341 h 1248"/>
                <a:gd name="T60" fmla="*/ 1021 w 1077"/>
                <a:gd name="T61" fmla="*/ 341 h 1248"/>
                <a:gd name="T62" fmla="*/ 1021 w 1077"/>
                <a:gd name="T63" fmla="*/ 397 h 1248"/>
                <a:gd name="T64" fmla="*/ 1077 w 1077"/>
                <a:gd name="T65" fmla="*/ 397 h 1248"/>
                <a:gd name="T66" fmla="*/ 1077 w 1077"/>
                <a:gd name="T67" fmla="*/ 454 h 1248"/>
                <a:gd name="T68" fmla="*/ 794 w 1077"/>
                <a:gd name="T69" fmla="*/ 454 h 1248"/>
                <a:gd name="T70" fmla="*/ 794 w 1077"/>
                <a:gd name="T71" fmla="*/ 511 h 1248"/>
                <a:gd name="T72" fmla="*/ 737 w 1077"/>
                <a:gd name="T73" fmla="*/ 511 h 1248"/>
                <a:gd name="T74" fmla="*/ 737 w 1077"/>
                <a:gd name="T75" fmla="*/ 567 h 1248"/>
                <a:gd name="T76" fmla="*/ 680 w 1077"/>
                <a:gd name="T77" fmla="*/ 567 h 1248"/>
                <a:gd name="T78" fmla="*/ 680 w 1077"/>
                <a:gd name="T79" fmla="*/ 738 h 1248"/>
                <a:gd name="T80" fmla="*/ 624 w 1077"/>
                <a:gd name="T81" fmla="*/ 738 h 1248"/>
                <a:gd name="T82" fmla="*/ 624 w 1077"/>
                <a:gd name="T83" fmla="*/ 794 h 1248"/>
                <a:gd name="T84" fmla="*/ 567 w 1077"/>
                <a:gd name="T85" fmla="*/ 794 h 1248"/>
                <a:gd name="T86" fmla="*/ 567 w 1077"/>
                <a:gd name="T87" fmla="*/ 908 h 1248"/>
                <a:gd name="T88" fmla="*/ 454 w 1077"/>
                <a:gd name="T89" fmla="*/ 908 h 1248"/>
                <a:gd name="T90" fmla="*/ 454 w 1077"/>
                <a:gd name="T91" fmla="*/ 964 h 1248"/>
                <a:gd name="T92" fmla="*/ 624 w 1077"/>
                <a:gd name="T93" fmla="*/ 964 h 1248"/>
                <a:gd name="T94" fmla="*/ 624 w 1077"/>
                <a:gd name="T95" fmla="*/ 1078 h 1248"/>
                <a:gd name="T96" fmla="*/ 567 w 1077"/>
                <a:gd name="T97" fmla="*/ 1078 h 1248"/>
                <a:gd name="T98" fmla="*/ 567 w 1077"/>
                <a:gd name="T99" fmla="*/ 1191 h 1248"/>
                <a:gd name="T100" fmla="*/ 454 w 1077"/>
                <a:gd name="T101" fmla="*/ 1191 h 1248"/>
                <a:gd name="T102" fmla="*/ 454 w 1077"/>
                <a:gd name="T103" fmla="*/ 1248 h 1248"/>
                <a:gd name="T104" fmla="*/ 397 w 1077"/>
                <a:gd name="T105" fmla="*/ 1248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77" h="1248">
                  <a:moveTo>
                    <a:pt x="397" y="1248"/>
                  </a:moveTo>
                  <a:lnTo>
                    <a:pt x="397" y="1191"/>
                  </a:lnTo>
                  <a:lnTo>
                    <a:pt x="340" y="1191"/>
                  </a:lnTo>
                  <a:lnTo>
                    <a:pt x="340" y="1134"/>
                  </a:lnTo>
                  <a:lnTo>
                    <a:pt x="283" y="1134"/>
                  </a:lnTo>
                  <a:lnTo>
                    <a:pt x="283" y="1078"/>
                  </a:lnTo>
                  <a:lnTo>
                    <a:pt x="227" y="1078"/>
                  </a:lnTo>
                  <a:lnTo>
                    <a:pt x="227" y="908"/>
                  </a:lnTo>
                  <a:lnTo>
                    <a:pt x="170" y="908"/>
                  </a:lnTo>
                  <a:lnTo>
                    <a:pt x="170" y="567"/>
                  </a:lnTo>
                  <a:lnTo>
                    <a:pt x="113" y="567"/>
                  </a:lnTo>
                  <a:lnTo>
                    <a:pt x="113" y="511"/>
                  </a:lnTo>
                  <a:lnTo>
                    <a:pt x="57" y="511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0"/>
                  </a:lnTo>
                  <a:lnTo>
                    <a:pt x="170" y="0"/>
                  </a:lnTo>
                  <a:lnTo>
                    <a:pt x="170" y="114"/>
                  </a:lnTo>
                  <a:lnTo>
                    <a:pt x="510" y="114"/>
                  </a:lnTo>
                  <a:lnTo>
                    <a:pt x="510" y="0"/>
                  </a:lnTo>
                  <a:lnTo>
                    <a:pt x="567" y="0"/>
                  </a:lnTo>
                  <a:lnTo>
                    <a:pt x="567" y="170"/>
                  </a:lnTo>
                  <a:lnTo>
                    <a:pt x="624" y="170"/>
                  </a:lnTo>
                  <a:lnTo>
                    <a:pt x="624" y="227"/>
                  </a:lnTo>
                  <a:lnTo>
                    <a:pt x="680" y="227"/>
                  </a:lnTo>
                  <a:lnTo>
                    <a:pt x="737" y="227"/>
                  </a:lnTo>
                  <a:lnTo>
                    <a:pt x="737" y="284"/>
                  </a:lnTo>
                  <a:lnTo>
                    <a:pt x="907" y="284"/>
                  </a:lnTo>
                  <a:lnTo>
                    <a:pt x="907" y="341"/>
                  </a:lnTo>
                  <a:lnTo>
                    <a:pt x="964" y="341"/>
                  </a:lnTo>
                  <a:lnTo>
                    <a:pt x="1021" y="341"/>
                  </a:lnTo>
                  <a:lnTo>
                    <a:pt x="1021" y="397"/>
                  </a:lnTo>
                  <a:lnTo>
                    <a:pt x="1077" y="397"/>
                  </a:lnTo>
                  <a:lnTo>
                    <a:pt x="1077" y="454"/>
                  </a:lnTo>
                  <a:lnTo>
                    <a:pt x="794" y="454"/>
                  </a:lnTo>
                  <a:lnTo>
                    <a:pt x="794" y="511"/>
                  </a:lnTo>
                  <a:lnTo>
                    <a:pt x="737" y="511"/>
                  </a:lnTo>
                  <a:lnTo>
                    <a:pt x="737" y="567"/>
                  </a:lnTo>
                  <a:lnTo>
                    <a:pt x="680" y="567"/>
                  </a:lnTo>
                  <a:lnTo>
                    <a:pt x="680" y="738"/>
                  </a:lnTo>
                  <a:lnTo>
                    <a:pt x="624" y="738"/>
                  </a:lnTo>
                  <a:lnTo>
                    <a:pt x="624" y="794"/>
                  </a:lnTo>
                  <a:lnTo>
                    <a:pt x="567" y="794"/>
                  </a:lnTo>
                  <a:lnTo>
                    <a:pt x="567" y="908"/>
                  </a:lnTo>
                  <a:lnTo>
                    <a:pt x="454" y="908"/>
                  </a:lnTo>
                  <a:lnTo>
                    <a:pt x="454" y="964"/>
                  </a:lnTo>
                  <a:lnTo>
                    <a:pt x="624" y="964"/>
                  </a:lnTo>
                  <a:lnTo>
                    <a:pt x="624" y="1078"/>
                  </a:lnTo>
                  <a:lnTo>
                    <a:pt x="567" y="1078"/>
                  </a:lnTo>
                  <a:lnTo>
                    <a:pt x="567" y="1191"/>
                  </a:lnTo>
                  <a:lnTo>
                    <a:pt x="454" y="1191"/>
                  </a:lnTo>
                  <a:lnTo>
                    <a:pt x="454" y="1248"/>
                  </a:lnTo>
                  <a:lnTo>
                    <a:pt x="397" y="1248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2249" name="Group 985">
            <a:extLst>
              <a:ext uri="{FF2B5EF4-FFF2-40B4-BE49-F238E27FC236}">
                <a16:creationId xmlns:a16="http://schemas.microsoft.com/office/drawing/2014/main" id="{4BA20CE1-6A3C-4081-8CA1-E94940D731C6}"/>
              </a:ext>
            </a:extLst>
          </p:cNvPr>
          <p:cNvGrpSpPr>
            <a:grpSpLocks/>
          </p:cNvGrpSpPr>
          <p:nvPr/>
        </p:nvGrpSpPr>
        <p:grpSpPr bwMode="auto">
          <a:xfrm>
            <a:off x="730250" y="2009775"/>
            <a:ext cx="11522075" cy="7112000"/>
            <a:chOff x="460" y="1266"/>
            <a:chExt cx="7258" cy="4480"/>
          </a:xfrm>
        </p:grpSpPr>
        <p:sp>
          <p:nvSpPr>
            <p:cNvPr id="12186" name="Freeform 922">
              <a:extLst>
                <a:ext uri="{FF2B5EF4-FFF2-40B4-BE49-F238E27FC236}">
                  <a16:creationId xmlns:a16="http://schemas.microsoft.com/office/drawing/2014/main" id="{8F3524EC-B6C9-4DF4-B09B-727E7AB7AC64}"/>
                </a:ext>
              </a:extLst>
            </p:cNvPr>
            <p:cNvSpPr>
              <a:spLocks/>
            </p:cNvSpPr>
            <p:nvPr/>
          </p:nvSpPr>
          <p:spPr bwMode="auto">
            <a:xfrm>
              <a:off x="2728" y="1777"/>
              <a:ext cx="1020" cy="1984"/>
            </a:xfrm>
            <a:custGeom>
              <a:avLst/>
              <a:gdLst>
                <a:gd name="T0" fmla="*/ 340 w 1020"/>
                <a:gd name="T1" fmla="*/ 1871 h 1984"/>
                <a:gd name="T2" fmla="*/ 453 w 1020"/>
                <a:gd name="T3" fmla="*/ 1984 h 1984"/>
                <a:gd name="T4" fmla="*/ 510 w 1020"/>
                <a:gd name="T5" fmla="*/ 1871 h 1984"/>
                <a:gd name="T6" fmla="*/ 567 w 1020"/>
                <a:gd name="T7" fmla="*/ 1814 h 1984"/>
                <a:gd name="T8" fmla="*/ 624 w 1020"/>
                <a:gd name="T9" fmla="*/ 1701 h 1984"/>
                <a:gd name="T10" fmla="*/ 624 w 1020"/>
                <a:gd name="T11" fmla="*/ 1531 h 1984"/>
                <a:gd name="T12" fmla="*/ 680 w 1020"/>
                <a:gd name="T13" fmla="*/ 1587 h 1984"/>
                <a:gd name="T14" fmla="*/ 737 w 1020"/>
                <a:gd name="T15" fmla="*/ 1531 h 1984"/>
                <a:gd name="T16" fmla="*/ 907 w 1020"/>
                <a:gd name="T17" fmla="*/ 1417 h 1984"/>
                <a:gd name="T18" fmla="*/ 850 w 1020"/>
                <a:gd name="T19" fmla="*/ 1077 h 1984"/>
                <a:gd name="T20" fmla="*/ 964 w 1020"/>
                <a:gd name="T21" fmla="*/ 1020 h 1984"/>
                <a:gd name="T22" fmla="*/ 1020 w 1020"/>
                <a:gd name="T23" fmla="*/ 793 h 1984"/>
                <a:gd name="T24" fmla="*/ 907 w 1020"/>
                <a:gd name="T25" fmla="*/ 850 h 1984"/>
                <a:gd name="T26" fmla="*/ 850 w 1020"/>
                <a:gd name="T27" fmla="*/ 680 h 1984"/>
                <a:gd name="T28" fmla="*/ 907 w 1020"/>
                <a:gd name="T29" fmla="*/ 567 h 1984"/>
                <a:gd name="T30" fmla="*/ 794 w 1020"/>
                <a:gd name="T31" fmla="*/ 510 h 1984"/>
                <a:gd name="T32" fmla="*/ 624 w 1020"/>
                <a:gd name="T33" fmla="*/ 340 h 1984"/>
                <a:gd name="T34" fmla="*/ 567 w 1020"/>
                <a:gd name="T35" fmla="*/ 283 h 1984"/>
                <a:gd name="T36" fmla="*/ 453 w 1020"/>
                <a:gd name="T37" fmla="*/ 170 h 1984"/>
                <a:gd name="T38" fmla="*/ 397 w 1020"/>
                <a:gd name="T39" fmla="*/ 56 h 1984"/>
                <a:gd name="T40" fmla="*/ 340 w 1020"/>
                <a:gd name="T41" fmla="*/ 0 h 1984"/>
                <a:gd name="T42" fmla="*/ 227 w 1020"/>
                <a:gd name="T43" fmla="*/ 56 h 1984"/>
                <a:gd name="T44" fmla="*/ 170 w 1020"/>
                <a:gd name="T45" fmla="*/ 113 h 1984"/>
                <a:gd name="T46" fmla="*/ 113 w 1020"/>
                <a:gd name="T47" fmla="*/ 226 h 1984"/>
                <a:gd name="T48" fmla="*/ 57 w 1020"/>
                <a:gd name="T49" fmla="*/ 396 h 1984"/>
                <a:gd name="T50" fmla="*/ 0 w 1020"/>
                <a:gd name="T51" fmla="*/ 510 h 1984"/>
                <a:gd name="T52" fmla="*/ 57 w 1020"/>
                <a:gd name="T53" fmla="*/ 567 h 1984"/>
                <a:gd name="T54" fmla="*/ 113 w 1020"/>
                <a:gd name="T55" fmla="*/ 623 h 1984"/>
                <a:gd name="T56" fmla="*/ 170 w 1020"/>
                <a:gd name="T57" fmla="*/ 793 h 1984"/>
                <a:gd name="T58" fmla="*/ 113 w 1020"/>
                <a:gd name="T59" fmla="*/ 850 h 1984"/>
                <a:gd name="T60" fmla="*/ 57 w 1020"/>
                <a:gd name="T61" fmla="*/ 907 h 1984"/>
                <a:gd name="T62" fmla="*/ 0 w 1020"/>
                <a:gd name="T63" fmla="*/ 1134 h 1984"/>
                <a:gd name="T64" fmla="*/ 57 w 1020"/>
                <a:gd name="T65" fmla="*/ 1190 h 1984"/>
                <a:gd name="T66" fmla="*/ 170 w 1020"/>
                <a:gd name="T67" fmla="*/ 1247 h 1984"/>
                <a:gd name="T68" fmla="*/ 227 w 1020"/>
                <a:gd name="T69" fmla="*/ 1644 h 1984"/>
                <a:gd name="T70" fmla="*/ 170 w 1020"/>
                <a:gd name="T71" fmla="*/ 1701 h 1984"/>
                <a:gd name="T72" fmla="*/ 57 w 1020"/>
                <a:gd name="T73" fmla="*/ 1757 h 1984"/>
                <a:gd name="T74" fmla="*/ 113 w 1020"/>
                <a:gd name="T75" fmla="*/ 1814 h 1984"/>
                <a:gd name="T76" fmla="*/ 170 w 1020"/>
                <a:gd name="T77" fmla="*/ 1871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020" h="1984">
                  <a:moveTo>
                    <a:pt x="170" y="1871"/>
                  </a:moveTo>
                  <a:lnTo>
                    <a:pt x="340" y="1871"/>
                  </a:lnTo>
                  <a:lnTo>
                    <a:pt x="340" y="1984"/>
                  </a:lnTo>
                  <a:lnTo>
                    <a:pt x="453" y="1984"/>
                  </a:lnTo>
                  <a:lnTo>
                    <a:pt x="453" y="1871"/>
                  </a:lnTo>
                  <a:lnTo>
                    <a:pt x="510" y="1871"/>
                  </a:lnTo>
                  <a:lnTo>
                    <a:pt x="510" y="1814"/>
                  </a:lnTo>
                  <a:lnTo>
                    <a:pt x="567" y="1814"/>
                  </a:lnTo>
                  <a:lnTo>
                    <a:pt x="567" y="1701"/>
                  </a:lnTo>
                  <a:lnTo>
                    <a:pt x="624" y="1701"/>
                  </a:lnTo>
                  <a:lnTo>
                    <a:pt x="624" y="1644"/>
                  </a:lnTo>
                  <a:lnTo>
                    <a:pt x="624" y="1531"/>
                  </a:lnTo>
                  <a:lnTo>
                    <a:pt x="680" y="1531"/>
                  </a:lnTo>
                  <a:lnTo>
                    <a:pt x="680" y="1587"/>
                  </a:lnTo>
                  <a:lnTo>
                    <a:pt x="737" y="1587"/>
                  </a:lnTo>
                  <a:lnTo>
                    <a:pt x="737" y="1531"/>
                  </a:lnTo>
                  <a:lnTo>
                    <a:pt x="907" y="1531"/>
                  </a:lnTo>
                  <a:lnTo>
                    <a:pt x="907" y="1417"/>
                  </a:lnTo>
                  <a:lnTo>
                    <a:pt x="850" y="1417"/>
                  </a:lnTo>
                  <a:lnTo>
                    <a:pt x="850" y="1077"/>
                  </a:lnTo>
                  <a:lnTo>
                    <a:pt x="964" y="1077"/>
                  </a:lnTo>
                  <a:lnTo>
                    <a:pt x="964" y="1020"/>
                  </a:lnTo>
                  <a:lnTo>
                    <a:pt x="1020" y="1020"/>
                  </a:lnTo>
                  <a:lnTo>
                    <a:pt x="1020" y="793"/>
                  </a:lnTo>
                  <a:lnTo>
                    <a:pt x="907" y="793"/>
                  </a:lnTo>
                  <a:lnTo>
                    <a:pt x="907" y="850"/>
                  </a:lnTo>
                  <a:lnTo>
                    <a:pt x="850" y="850"/>
                  </a:lnTo>
                  <a:lnTo>
                    <a:pt x="850" y="680"/>
                  </a:lnTo>
                  <a:lnTo>
                    <a:pt x="907" y="680"/>
                  </a:lnTo>
                  <a:lnTo>
                    <a:pt x="907" y="567"/>
                  </a:lnTo>
                  <a:lnTo>
                    <a:pt x="794" y="567"/>
                  </a:lnTo>
                  <a:lnTo>
                    <a:pt x="794" y="510"/>
                  </a:lnTo>
                  <a:lnTo>
                    <a:pt x="624" y="510"/>
                  </a:lnTo>
                  <a:lnTo>
                    <a:pt x="624" y="340"/>
                  </a:lnTo>
                  <a:lnTo>
                    <a:pt x="567" y="340"/>
                  </a:lnTo>
                  <a:lnTo>
                    <a:pt x="567" y="283"/>
                  </a:lnTo>
                  <a:lnTo>
                    <a:pt x="453" y="283"/>
                  </a:lnTo>
                  <a:lnTo>
                    <a:pt x="453" y="170"/>
                  </a:lnTo>
                  <a:lnTo>
                    <a:pt x="397" y="170"/>
                  </a:lnTo>
                  <a:lnTo>
                    <a:pt x="397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70" y="56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226"/>
                  </a:lnTo>
                  <a:lnTo>
                    <a:pt x="57" y="226"/>
                  </a:lnTo>
                  <a:lnTo>
                    <a:pt x="57" y="396"/>
                  </a:lnTo>
                  <a:lnTo>
                    <a:pt x="0" y="396"/>
                  </a:lnTo>
                  <a:lnTo>
                    <a:pt x="0" y="510"/>
                  </a:lnTo>
                  <a:lnTo>
                    <a:pt x="57" y="510"/>
                  </a:lnTo>
                  <a:lnTo>
                    <a:pt x="57" y="567"/>
                  </a:lnTo>
                  <a:lnTo>
                    <a:pt x="113" y="567"/>
                  </a:lnTo>
                  <a:lnTo>
                    <a:pt x="113" y="623"/>
                  </a:lnTo>
                  <a:lnTo>
                    <a:pt x="170" y="623"/>
                  </a:lnTo>
                  <a:lnTo>
                    <a:pt x="170" y="793"/>
                  </a:lnTo>
                  <a:lnTo>
                    <a:pt x="113" y="793"/>
                  </a:lnTo>
                  <a:lnTo>
                    <a:pt x="113" y="850"/>
                  </a:lnTo>
                  <a:lnTo>
                    <a:pt x="57" y="850"/>
                  </a:lnTo>
                  <a:lnTo>
                    <a:pt x="57" y="907"/>
                  </a:lnTo>
                  <a:lnTo>
                    <a:pt x="0" y="907"/>
                  </a:lnTo>
                  <a:lnTo>
                    <a:pt x="0" y="1134"/>
                  </a:lnTo>
                  <a:lnTo>
                    <a:pt x="57" y="1134"/>
                  </a:lnTo>
                  <a:lnTo>
                    <a:pt x="57" y="1190"/>
                  </a:lnTo>
                  <a:lnTo>
                    <a:pt x="170" y="1190"/>
                  </a:lnTo>
                  <a:lnTo>
                    <a:pt x="170" y="1247"/>
                  </a:lnTo>
                  <a:lnTo>
                    <a:pt x="227" y="1247"/>
                  </a:lnTo>
                  <a:lnTo>
                    <a:pt x="227" y="1644"/>
                  </a:lnTo>
                  <a:lnTo>
                    <a:pt x="170" y="1644"/>
                  </a:lnTo>
                  <a:lnTo>
                    <a:pt x="170" y="1701"/>
                  </a:lnTo>
                  <a:lnTo>
                    <a:pt x="57" y="1701"/>
                  </a:lnTo>
                  <a:lnTo>
                    <a:pt x="57" y="1757"/>
                  </a:lnTo>
                  <a:lnTo>
                    <a:pt x="113" y="1757"/>
                  </a:lnTo>
                  <a:lnTo>
                    <a:pt x="113" y="1814"/>
                  </a:lnTo>
                  <a:lnTo>
                    <a:pt x="170" y="1814"/>
                  </a:lnTo>
                  <a:lnTo>
                    <a:pt x="170" y="187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88" name="Freeform 924">
              <a:extLst>
                <a:ext uri="{FF2B5EF4-FFF2-40B4-BE49-F238E27FC236}">
                  <a16:creationId xmlns:a16="http://schemas.microsoft.com/office/drawing/2014/main" id="{F494DD71-45FA-4F2D-BAE0-7335B502294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" y="4271"/>
              <a:ext cx="510" cy="1248"/>
            </a:xfrm>
            <a:custGeom>
              <a:avLst/>
              <a:gdLst>
                <a:gd name="T0" fmla="*/ 170 w 510"/>
                <a:gd name="T1" fmla="*/ 114 h 1248"/>
                <a:gd name="T2" fmla="*/ 170 w 510"/>
                <a:gd name="T3" fmla="*/ 567 h 1248"/>
                <a:gd name="T4" fmla="*/ 113 w 510"/>
                <a:gd name="T5" fmla="*/ 567 h 1248"/>
                <a:gd name="T6" fmla="*/ 113 w 510"/>
                <a:gd name="T7" fmla="*/ 794 h 1248"/>
                <a:gd name="T8" fmla="*/ 56 w 510"/>
                <a:gd name="T9" fmla="*/ 794 h 1248"/>
                <a:gd name="T10" fmla="*/ 56 w 510"/>
                <a:gd name="T11" fmla="*/ 1021 h 1248"/>
                <a:gd name="T12" fmla="*/ 0 w 510"/>
                <a:gd name="T13" fmla="*/ 1021 h 1248"/>
                <a:gd name="T14" fmla="*/ 0 w 510"/>
                <a:gd name="T15" fmla="*/ 1248 h 1248"/>
                <a:gd name="T16" fmla="*/ 113 w 510"/>
                <a:gd name="T17" fmla="*/ 1248 h 1248"/>
                <a:gd name="T18" fmla="*/ 113 w 510"/>
                <a:gd name="T19" fmla="*/ 1191 h 1248"/>
                <a:gd name="T20" fmla="*/ 226 w 510"/>
                <a:gd name="T21" fmla="*/ 1191 h 1248"/>
                <a:gd name="T22" fmla="*/ 226 w 510"/>
                <a:gd name="T23" fmla="*/ 1134 h 1248"/>
                <a:gd name="T24" fmla="*/ 510 w 510"/>
                <a:gd name="T25" fmla="*/ 1134 h 1248"/>
                <a:gd name="T26" fmla="*/ 510 w 510"/>
                <a:gd name="T27" fmla="*/ 964 h 1248"/>
                <a:gd name="T28" fmla="*/ 453 w 510"/>
                <a:gd name="T29" fmla="*/ 964 h 1248"/>
                <a:gd name="T30" fmla="*/ 453 w 510"/>
                <a:gd name="T31" fmla="*/ 908 h 1248"/>
                <a:gd name="T32" fmla="*/ 510 w 510"/>
                <a:gd name="T33" fmla="*/ 908 h 1248"/>
                <a:gd name="T34" fmla="*/ 510 w 510"/>
                <a:gd name="T35" fmla="*/ 681 h 1248"/>
                <a:gd name="T36" fmla="*/ 453 w 510"/>
                <a:gd name="T37" fmla="*/ 681 h 1248"/>
                <a:gd name="T38" fmla="*/ 453 w 510"/>
                <a:gd name="T39" fmla="*/ 511 h 1248"/>
                <a:gd name="T40" fmla="*/ 283 w 510"/>
                <a:gd name="T41" fmla="*/ 511 h 1248"/>
                <a:gd name="T42" fmla="*/ 283 w 510"/>
                <a:gd name="T43" fmla="*/ 341 h 1248"/>
                <a:gd name="T44" fmla="*/ 340 w 510"/>
                <a:gd name="T45" fmla="*/ 341 h 1248"/>
                <a:gd name="T46" fmla="*/ 340 w 510"/>
                <a:gd name="T47" fmla="*/ 284 h 1248"/>
                <a:gd name="T48" fmla="*/ 397 w 510"/>
                <a:gd name="T49" fmla="*/ 284 h 1248"/>
                <a:gd name="T50" fmla="*/ 397 w 510"/>
                <a:gd name="T51" fmla="*/ 114 h 1248"/>
                <a:gd name="T52" fmla="*/ 453 w 510"/>
                <a:gd name="T53" fmla="*/ 114 h 1248"/>
                <a:gd name="T54" fmla="*/ 453 w 510"/>
                <a:gd name="T55" fmla="*/ 0 h 1248"/>
                <a:gd name="T56" fmla="*/ 283 w 510"/>
                <a:gd name="T57" fmla="*/ 0 h 1248"/>
                <a:gd name="T58" fmla="*/ 283 w 510"/>
                <a:gd name="T59" fmla="*/ 57 h 1248"/>
                <a:gd name="T60" fmla="*/ 226 w 510"/>
                <a:gd name="T61" fmla="*/ 57 h 1248"/>
                <a:gd name="T62" fmla="*/ 226 w 510"/>
                <a:gd name="T63" fmla="*/ 114 h 1248"/>
                <a:gd name="T64" fmla="*/ 170 w 510"/>
                <a:gd name="T65" fmla="*/ 114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10" h="1248">
                  <a:moveTo>
                    <a:pt x="170" y="114"/>
                  </a:moveTo>
                  <a:lnTo>
                    <a:pt x="170" y="567"/>
                  </a:lnTo>
                  <a:lnTo>
                    <a:pt x="113" y="567"/>
                  </a:lnTo>
                  <a:lnTo>
                    <a:pt x="113" y="794"/>
                  </a:lnTo>
                  <a:lnTo>
                    <a:pt x="56" y="794"/>
                  </a:lnTo>
                  <a:lnTo>
                    <a:pt x="56" y="1021"/>
                  </a:lnTo>
                  <a:lnTo>
                    <a:pt x="0" y="1021"/>
                  </a:lnTo>
                  <a:lnTo>
                    <a:pt x="0" y="1248"/>
                  </a:lnTo>
                  <a:lnTo>
                    <a:pt x="113" y="1248"/>
                  </a:lnTo>
                  <a:lnTo>
                    <a:pt x="113" y="1191"/>
                  </a:lnTo>
                  <a:lnTo>
                    <a:pt x="226" y="1191"/>
                  </a:lnTo>
                  <a:lnTo>
                    <a:pt x="226" y="1134"/>
                  </a:lnTo>
                  <a:lnTo>
                    <a:pt x="510" y="1134"/>
                  </a:lnTo>
                  <a:lnTo>
                    <a:pt x="510" y="964"/>
                  </a:lnTo>
                  <a:lnTo>
                    <a:pt x="453" y="964"/>
                  </a:lnTo>
                  <a:lnTo>
                    <a:pt x="453" y="908"/>
                  </a:lnTo>
                  <a:lnTo>
                    <a:pt x="510" y="908"/>
                  </a:lnTo>
                  <a:lnTo>
                    <a:pt x="510" y="681"/>
                  </a:lnTo>
                  <a:lnTo>
                    <a:pt x="453" y="681"/>
                  </a:lnTo>
                  <a:lnTo>
                    <a:pt x="453" y="511"/>
                  </a:lnTo>
                  <a:lnTo>
                    <a:pt x="283" y="511"/>
                  </a:lnTo>
                  <a:lnTo>
                    <a:pt x="283" y="341"/>
                  </a:lnTo>
                  <a:lnTo>
                    <a:pt x="340" y="341"/>
                  </a:lnTo>
                  <a:lnTo>
                    <a:pt x="340" y="284"/>
                  </a:lnTo>
                  <a:lnTo>
                    <a:pt x="397" y="284"/>
                  </a:lnTo>
                  <a:lnTo>
                    <a:pt x="397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283" y="0"/>
                  </a:lnTo>
                  <a:lnTo>
                    <a:pt x="283" y="57"/>
                  </a:lnTo>
                  <a:lnTo>
                    <a:pt x="226" y="57"/>
                  </a:lnTo>
                  <a:lnTo>
                    <a:pt x="226" y="114"/>
                  </a:lnTo>
                  <a:lnTo>
                    <a:pt x="170" y="1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89" name="Freeform 925">
              <a:extLst>
                <a:ext uri="{FF2B5EF4-FFF2-40B4-BE49-F238E27FC236}">
                  <a16:creationId xmlns:a16="http://schemas.microsoft.com/office/drawing/2014/main" id="{C2C5C52B-2934-49E6-9825-F0416A1D419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1" y="3818"/>
              <a:ext cx="737" cy="907"/>
            </a:xfrm>
            <a:custGeom>
              <a:avLst/>
              <a:gdLst>
                <a:gd name="T0" fmla="*/ 0 w 737"/>
                <a:gd name="T1" fmla="*/ 794 h 907"/>
                <a:gd name="T2" fmla="*/ 113 w 737"/>
                <a:gd name="T3" fmla="*/ 794 h 907"/>
                <a:gd name="T4" fmla="*/ 113 w 737"/>
                <a:gd name="T5" fmla="*/ 907 h 907"/>
                <a:gd name="T6" fmla="*/ 227 w 737"/>
                <a:gd name="T7" fmla="*/ 907 h 907"/>
                <a:gd name="T8" fmla="*/ 227 w 737"/>
                <a:gd name="T9" fmla="*/ 794 h 907"/>
                <a:gd name="T10" fmla="*/ 283 w 737"/>
                <a:gd name="T11" fmla="*/ 794 h 907"/>
                <a:gd name="T12" fmla="*/ 283 w 737"/>
                <a:gd name="T13" fmla="*/ 737 h 907"/>
                <a:gd name="T14" fmla="*/ 340 w 737"/>
                <a:gd name="T15" fmla="*/ 737 h 907"/>
                <a:gd name="T16" fmla="*/ 340 w 737"/>
                <a:gd name="T17" fmla="*/ 680 h 907"/>
                <a:gd name="T18" fmla="*/ 397 w 737"/>
                <a:gd name="T19" fmla="*/ 680 h 907"/>
                <a:gd name="T20" fmla="*/ 397 w 737"/>
                <a:gd name="T21" fmla="*/ 510 h 907"/>
                <a:gd name="T22" fmla="*/ 453 w 737"/>
                <a:gd name="T23" fmla="*/ 510 h 907"/>
                <a:gd name="T24" fmla="*/ 453 w 737"/>
                <a:gd name="T25" fmla="*/ 453 h 907"/>
                <a:gd name="T26" fmla="*/ 510 w 737"/>
                <a:gd name="T27" fmla="*/ 453 h 907"/>
                <a:gd name="T28" fmla="*/ 510 w 737"/>
                <a:gd name="T29" fmla="*/ 397 h 907"/>
                <a:gd name="T30" fmla="*/ 567 w 737"/>
                <a:gd name="T31" fmla="*/ 397 h 907"/>
                <a:gd name="T32" fmla="*/ 567 w 737"/>
                <a:gd name="T33" fmla="*/ 340 h 907"/>
                <a:gd name="T34" fmla="*/ 624 w 737"/>
                <a:gd name="T35" fmla="*/ 340 h 907"/>
                <a:gd name="T36" fmla="*/ 624 w 737"/>
                <a:gd name="T37" fmla="*/ 283 h 907"/>
                <a:gd name="T38" fmla="*/ 737 w 737"/>
                <a:gd name="T39" fmla="*/ 283 h 907"/>
                <a:gd name="T40" fmla="*/ 737 w 737"/>
                <a:gd name="T41" fmla="*/ 170 h 907"/>
                <a:gd name="T42" fmla="*/ 680 w 737"/>
                <a:gd name="T43" fmla="*/ 170 h 907"/>
                <a:gd name="T44" fmla="*/ 680 w 737"/>
                <a:gd name="T45" fmla="*/ 113 h 907"/>
                <a:gd name="T46" fmla="*/ 624 w 737"/>
                <a:gd name="T47" fmla="*/ 113 h 907"/>
                <a:gd name="T48" fmla="*/ 624 w 737"/>
                <a:gd name="T49" fmla="*/ 0 h 907"/>
                <a:gd name="T50" fmla="*/ 453 w 737"/>
                <a:gd name="T51" fmla="*/ 0 h 907"/>
                <a:gd name="T52" fmla="*/ 453 w 737"/>
                <a:gd name="T53" fmla="*/ 57 h 907"/>
                <a:gd name="T54" fmla="*/ 340 w 737"/>
                <a:gd name="T55" fmla="*/ 57 h 907"/>
                <a:gd name="T56" fmla="*/ 340 w 737"/>
                <a:gd name="T57" fmla="*/ 113 h 907"/>
                <a:gd name="T58" fmla="*/ 227 w 737"/>
                <a:gd name="T59" fmla="*/ 113 h 907"/>
                <a:gd name="T60" fmla="*/ 227 w 737"/>
                <a:gd name="T61" fmla="*/ 170 h 907"/>
                <a:gd name="T62" fmla="*/ 170 w 737"/>
                <a:gd name="T63" fmla="*/ 170 h 907"/>
                <a:gd name="T64" fmla="*/ 170 w 737"/>
                <a:gd name="T65" fmla="*/ 283 h 907"/>
                <a:gd name="T66" fmla="*/ 227 w 737"/>
                <a:gd name="T67" fmla="*/ 283 h 907"/>
                <a:gd name="T68" fmla="*/ 227 w 737"/>
                <a:gd name="T69" fmla="*/ 397 h 907"/>
                <a:gd name="T70" fmla="*/ 170 w 737"/>
                <a:gd name="T71" fmla="*/ 397 h 907"/>
                <a:gd name="T72" fmla="*/ 170 w 737"/>
                <a:gd name="T73" fmla="*/ 453 h 907"/>
                <a:gd name="T74" fmla="*/ 113 w 737"/>
                <a:gd name="T75" fmla="*/ 453 h 907"/>
                <a:gd name="T76" fmla="*/ 113 w 737"/>
                <a:gd name="T77" fmla="*/ 567 h 907"/>
                <a:gd name="T78" fmla="*/ 57 w 737"/>
                <a:gd name="T79" fmla="*/ 567 h 907"/>
                <a:gd name="T80" fmla="*/ 57 w 737"/>
                <a:gd name="T81" fmla="*/ 737 h 907"/>
                <a:gd name="T82" fmla="*/ 0 w 737"/>
                <a:gd name="T83" fmla="*/ 737 h 907"/>
                <a:gd name="T84" fmla="*/ 0 w 737"/>
                <a:gd name="T85" fmla="*/ 794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37" h="907">
                  <a:moveTo>
                    <a:pt x="0" y="794"/>
                  </a:moveTo>
                  <a:lnTo>
                    <a:pt x="113" y="794"/>
                  </a:lnTo>
                  <a:lnTo>
                    <a:pt x="113" y="907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340" y="737"/>
                  </a:lnTo>
                  <a:lnTo>
                    <a:pt x="340" y="680"/>
                  </a:lnTo>
                  <a:lnTo>
                    <a:pt x="397" y="680"/>
                  </a:lnTo>
                  <a:lnTo>
                    <a:pt x="397" y="510"/>
                  </a:lnTo>
                  <a:lnTo>
                    <a:pt x="453" y="510"/>
                  </a:lnTo>
                  <a:lnTo>
                    <a:pt x="453" y="453"/>
                  </a:lnTo>
                  <a:lnTo>
                    <a:pt x="510" y="453"/>
                  </a:lnTo>
                  <a:lnTo>
                    <a:pt x="510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737" y="283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80" y="113"/>
                  </a:lnTo>
                  <a:lnTo>
                    <a:pt x="624" y="113"/>
                  </a:lnTo>
                  <a:lnTo>
                    <a:pt x="624" y="0"/>
                  </a:lnTo>
                  <a:lnTo>
                    <a:pt x="453" y="0"/>
                  </a:lnTo>
                  <a:lnTo>
                    <a:pt x="453" y="57"/>
                  </a:lnTo>
                  <a:lnTo>
                    <a:pt x="340" y="57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83"/>
                  </a:lnTo>
                  <a:lnTo>
                    <a:pt x="227" y="283"/>
                  </a:lnTo>
                  <a:lnTo>
                    <a:pt x="227" y="397"/>
                  </a:lnTo>
                  <a:lnTo>
                    <a:pt x="170" y="397"/>
                  </a:lnTo>
                  <a:lnTo>
                    <a:pt x="170" y="453"/>
                  </a:lnTo>
                  <a:lnTo>
                    <a:pt x="113" y="453"/>
                  </a:lnTo>
                  <a:lnTo>
                    <a:pt x="113" y="567"/>
                  </a:lnTo>
                  <a:lnTo>
                    <a:pt x="57" y="567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79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0" name="Freeform 926">
              <a:extLst>
                <a:ext uri="{FF2B5EF4-FFF2-40B4-BE49-F238E27FC236}">
                  <a16:creationId xmlns:a16="http://schemas.microsoft.com/office/drawing/2014/main" id="{FC9415A6-8D5E-4C54-BFE4-085DC79BE78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4" y="4555"/>
              <a:ext cx="681" cy="850"/>
            </a:xfrm>
            <a:custGeom>
              <a:avLst/>
              <a:gdLst>
                <a:gd name="T0" fmla="*/ 397 w 681"/>
                <a:gd name="T1" fmla="*/ 0 h 850"/>
                <a:gd name="T2" fmla="*/ 397 w 681"/>
                <a:gd name="T3" fmla="*/ 283 h 850"/>
                <a:gd name="T4" fmla="*/ 454 w 681"/>
                <a:gd name="T5" fmla="*/ 283 h 850"/>
                <a:gd name="T6" fmla="*/ 454 w 681"/>
                <a:gd name="T7" fmla="*/ 397 h 850"/>
                <a:gd name="T8" fmla="*/ 681 w 681"/>
                <a:gd name="T9" fmla="*/ 397 h 850"/>
                <a:gd name="T10" fmla="*/ 681 w 681"/>
                <a:gd name="T11" fmla="*/ 510 h 850"/>
                <a:gd name="T12" fmla="*/ 567 w 681"/>
                <a:gd name="T13" fmla="*/ 510 h 850"/>
                <a:gd name="T14" fmla="*/ 567 w 681"/>
                <a:gd name="T15" fmla="*/ 624 h 850"/>
                <a:gd name="T16" fmla="*/ 510 w 681"/>
                <a:gd name="T17" fmla="*/ 624 h 850"/>
                <a:gd name="T18" fmla="*/ 510 w 681"/>
                <a:gd name="T19" fmla="*/ 680 h 850"/>
                <a:gd name="T20" fmla="*/ 454 w 681"/>
                <a:gd name="T21" fmla="*/ 680 h 850"/>
                <a:gd name="T22" fmla="*/ 454 w 681"/>
                <a:gd name="T23" fmla="*/ 737 h 850"/>
                <a:gd name="T24" fmla="*/ 510 w 681"/>
                <a:gd name="T25" fmla="*/ 737 h 850"/>
                <a:gd name="T26" fmla="*/ 510 w 681"/>
                <a:gd name="T27" fmla="*/ 850 h 850"/>
                <a:gd name="T28" fmla="*/ 227 w 681"/>
                <a:gd name="T29" fmla="*/ 850 h 850"/>
                <a:gd name="T30" fmla="*/ 227 w 681"/>
                <a:gd name="T31" fmla="*/ 680 h 850"/>
                <a:gd name="T32" fmla="*/ 170 w 681"/>
                <a:gd name="T33" fmla="*/ 680 h 850"/>
                <a:gd name="T34" fmla="*/ 170 w 681"/>
                <a:gd name="T35" fmla="*/ 624 h 850"/>
                <a:gd name="T36" fmla="*/ 227 w 681"/>
                <a:gd name="T37" fmla="*/ 624 h 850"/>
                <a:gd name="T38" fmla="*/ 227 w 681"/>
                <a:gd name="T39" fmla="*/ 397 h 850"/>
                <a:gd name="T40" fmla="*/ 170 w 681"/>
                <a:gd name="T41" fmla="*/ 397 h 850"/>
                <a:gd name="T42" fmla="*/ 170 w 681"/>
                <a:gd name="T43" fmla="*/ 227 h 850"/>
                <a:gd name="T44" fmla="*/ 0 w 681"/>
                <a:gd name="T45" fmla="*/ 227 h 850"/>
                <a:gd name="T46" fmla="*/ 0 w 681"/>
                <a:gd name="T47" fmla="*/ 57 h 850"/>
                <a:gd name="T48" fmla="*/ 170 w 681"/>
                <a:gd name="T49" fmla="*/ 57 h 850"/>
                <a:gd name="T50" fmla="*/ 170 w 681"/>
                <a:gd name="T51" fmla="*/ 170 h 850"/>
                <a:gd name="T52" fmla="*/ 284 w 681"/>
                <a:gd name="T53" fmla="*/ 170 h 850"/>
                <a:gd name="T54" fmla="*/ 284 w 681"/>
                <a:gd name="T55" fmla="*/ 57 h 850"/>
                <a:gd name="T56" fmla="*/ 340 w 681"/>
                <a:gd name="T57" fmla="*/ 57 h 850"/>
                <a:gd name="T58" fmla="*/ 340 w 681"/>
                <a:gd name="T59" fmla="*/ 0 h 850"/>
                <a:gd name="T60" fmla="*/ 397 w 681"/>
                <a:gd name="T61" fmla="*/ 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81" h="850">
                  <a:moveTo>
                    <a:pt x="397" y="0"/>
                  </a:moveTo>
                  <a:lnTo>
                    <a:pt x="397" y="283"/>
                  </a:lnTo>
                  <a:lnTo>
                    <a:pt x="454" y="283"/>
                  </a:lnTo>
                  <a:lnTo>
                    <a:pt x="454" y="397"/>
                  </a:lnTo>
                  <a:lnTo>
                    <a:pt x="681" y="397"/>
                  </a:lnTo>
                  <a:lnTo>
                    <a:pt x="681" y="510"/>
                  </a:lnTo>
                  <a:lnTo>
                    <a:pt x="567" y="510"/>
                  </a:lnTo>
                  <a:lnTo>
                    <a:pt x="567" y="624"/>
                  </a:lnTo>
                  <a:lnTo>
                    <a:pt x="510" y="624"/>
                  </a:lnTo>
                  <a:lnTo>
                    <a:pt x="510" y="680"/>
                  </a:lnTo>
                  <a:lnTo>
                    <a:pt x="454" y="680"/>
                  </a:lnTo>
                  <a:lnTo>
                    <a:pt x="454" y="737"/>
                  </a:lnTo>
                  <a:lnTo>
                    <a:pt x="510" y="737"/>
                  </a:lnTo>
                  <a:lnTo>
                    <a:pt x="510" y="850"/>
                  </a:lnTo>
                  <a:lnTo>
                    <a:pt x="227" y="850"/>
                  </a:lnTo>
                  <a:lnTo>
                    <a:pt x="227" y="680"/>
                  </a:lnTo>
                  <a:lnTo>
                    <a:pt x="170" y="680"/>
                  </a:lnTo>
                  <a:lnTo>
                    <a:pt x="170" y="624"/>
                  </a:lnTo>
                  <a:lnTo>
                    <a:pt x="227" y="624"/>
                  </a:lnTo>
                  <a:lnTo>
                    <a:pt x="227" y="397"/>
                  </a:lnTo>
                  <a:lnTo>
                    <a:pt x="170" y="397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57"/>
                  </a:lnTo>
                  <a:lnTo>
                    <a:pt x="170" y="57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5" name="Freeform 931">
              <a:extLst>
                <a:ext uri="{FF2B5EF4-FFF2-40B4-BE49-F238E27FC236}">
                  <a16:creationId xmlns:a16="http://schemas.microsoft.com/office/drawing/2014/main" id="{C63063B8-E292-4A62-B417-A1C81001D774}"/>
                </a:ext>
              </a:extLst>
            </p:cNvPr>
            <p:cNvSpPr>
              <a:spLocks/>
            </p:cNvSpPr>
            <p:nvPr/>
          </p:nvSpPr>
          <p:spPr bwMode="auto">
            <a:xfrm>
              <a:off x="460" y="4782"/>
              <a:ext cx="510" cy="567"/>
            </a:xfrm>
            <a:custGeom>
              <a:avLst/>
              <a:gdLst>
                <a:gd name="T0" fmla="*/ 510 w 510"/>
                <a:gd name="T1" fmla="*/ 567 h 567"/>
                <a:gd name="T2" fmla="*/ 57 w 510"/>
                <a:gd name="T3" fmla="*/ 567 h 567"/>
                <a:gd name="T4" fmla="*/ 57 w 510"/>
                <a:gd name="T5" fmla="*/ 283 h 567"/>
                <a:gd name="T6" fmla="*/ 0 w 510"/>
                <a:gd name="T7" fmla="*/ 283 h 567"/>
                <a:gd name="T8" fmla="*/ 0 w 510"/>
                <a:gd name="T9" fmla="*/ 0 h 567"/>
                <a:gd name="T10" fmla="*/ 170 w 510"/>
                <a:gd name="T11" fmla="*/ 0 h 567"/>
                <a:gd name="T12" fmla="*/ 170 w 510"/>
                <a:gd name="T13" fmla="*/ 56 h 567"/>
                <a:gd name="T14" fmla="*/ 283 w 510"/>
                <a:gd name="T15" fmla="*/ 56 h 567"/>
                <a:gd name="T16" fmla="*/ 283 w 510"/>
                <a:gd name="T17" fmla="*/ 113 h 567"/>
                <a:gd name="T18" fmla="*/ 227 w 510"/>
                <a:gd name="T19" fmla="*/ 113 h 567"/>
                <a:gd name="T20" fmla="*/ 227 w 510"/>
                <a:gd name="T21" fmla="*/ 170 h 567"/>
                <a:gd name="T22" fmla="*/ 283 w 510"/>
                <a:gd name="T23" fmla="*/ 170 h 567"/>
                <a:gd name="T24" fmla="*/ 283 w 510"/>
                <a:gd name="T25" fmla="*/ 340 h 567"/>
                <a:gd name="T26" fmla="*/ 397 w 510"/>
                <a:gd name="T27" fmla="*/ 340 h 567"/>
                <a:gd name="T28" fmla="*/ 397 w 510"/>
                <a:gd name="T29" fmla="*/ 453 h 567"/>
                <a:gd name="T30" fmla="*/ 453 w 510"/>
                <a:gd name="T31" fmla="*/ 453 h 567"/>
                <a:gd name="T32" fmla="*/ 453 w 510"/>
                <a:gd name="T33" fmla="*/ 510 h 567"/>
                <a:gd name="T34" fmla="*/ 510 w 510"/>
                <a:gd name="T35" fmla="*/ 510 h 567"/>
                <a:gd name="T36" fmla="*/ 510 w 510"/>
                <a:gd name="T37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10" h="567">
                  <a:moveTo>
                    <a:pt x="510" y="567"/>
                  </a:moveTo>
                  <a:lnTo>
                    <a:pt x="57" y="567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0"/>
                  </a:lnTo>
                  <a:lnTo>
                    <a:pt x="170" y="0"/>
                  </a:lnTo>
                  <a:lnTo>
                    <a:pt x="170" y="56"/>
                  </a:lnTo>
                  <a:lnTo>
                    <a:pt x="283" y="56"/>
                  </a:lnTo>
                  <a:lnTo>
                    <a:pt x="283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283" y="170"/>
                  </a:lnTo>
                  <a:lnTo>
                    <a:pt x="283" y="340"/>
                  </a:lnTo>
                  <a:lnTo>
                    <a:pt x="397" y="340"/>
                  </a:lnTo>
                  <a:lnTo>
                    <a:pt x="397" y="453"/>
                  </a:lnTo>
                  <a:lnTo>
                    <a:pt x="453" y="453"/>
                  </a:lnTo>
                  <a:lnTo>
                    <a:pt x="453" y="510"/>
                  </a:lnTo>
                  <a:lnTo>
                    <a:pt x="510" y="510"/>
                  </a:lnTo>
                  <a:lnTo>
                    <a:pt x="510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7" name="Freeform 933">
              <a:extLst>
                <a:ext uri="{FF2B5EF4-FFF2-40B4-BE49-F238E27FC236}">
                  <a16:creationId xmlns:a16="http://schemas.microsoft.com/office/drawing/2014/main" id="{E3E197DF-F3DB-4ECD-B420-4FBC7B2F6648}"/>
                </a:ext>
              </a:extLst>
            </p:cNvPr>
            <p:cNvSpPr>
              <a:spLocks/>
            </p:cNvSpPr>
            <p:nvPr/>
          </p:nvSpPr>
          <p:spPr bwMode="auto">
            <a:xfrm>
              <a:off x="2501" y="4045"/>
              <a:ext cx="680" cy="1474"/>
            </a:xfrm>
            <a:custGeom>
              <a:avLst/>
              <a:gdLst>
                <a:gd name="T0" fmla="*/ 567 w 680"/>
                <a:gd name="T1" fmla="*/ 1474 h 1474"/>
                <a:gd name="T2" fmla="*/ 510 w 680"/>
                <a:gd name="T3" fmla="*/ 1474 h 1474"/>
                <a:gd name="T4" fmla="*/ 510 w 680"/>
                <a:gd name="T5" fmla="*/ 1417 h 1474"/>
                <a:gd name="T6" fmla="*/ 284 w 680"/>
                <a:gd name="T7" fmla="*/ 1417 h 1474"/>
                <a:gd name="T8" fmla="*/ 284 w 680"/>
                <a:gd name="T9" fmla="*/ 1360 h 1474"/>
                <a:gd name="T10" fmla="*/ 113 w 680"/>
                <a:gd name="T11" fmla="*/ 1360 h 1474"/>
                <a:gd name="T12" fmla="*/ 113 w 680"/>
                <a:gd name="T13" fmla="*/ 1247 h 1474"/>
                <a:gd name="T14" fmla="*/ 57 w 680"/>
                <a:gd name="T15" fmla="*/ 1247 h 1474"/>
                <a:gd name="T16" fmla="*/ 57 w 680"/>
                <a:gd name="T17" fmla="*/ 1190 h 1474"/>
                <a:gd name="T18" fmla="*/ 113 w 680"/>
                <a:gd name="T19" fmla="*/ 1190 h 1474"/>
                <a:gd name="T20" fmla="*/ 113 w 680"/>
                <a:gd name="T21" fmla="*/ 1134 h 1474"/>
                <a:gd name="T22" fmla="*/ 170 w 680"/>
                <a:gd name="T23" fmla="*/ 1134 h 1474"/>
                <a:gd name="T24" fmla="*/ 170 w 680"/>
                <a:gd name="T25" fmla="*/ 1020 h 1474"/>
                <a:gd name="T26" fmla="*/ 284 w 680"/>
                <a:gd name="T27" fmla="*/ 1020 h 1474"/>
                <a:gd name="T28" fmla="*/ 284 w 680"/>
                <a:gd name="T29" fmla="*/ 907 h 1474"/>
                <a:gd name="T30" fmla="*/ 57 w 680"/>
                <a:gd name="T31" fmla="*/ 907 h 1474"/>
                <a:gd name="T32" fmla="*/ 57 w 680"/>
                <a:gd name="T33" fmla="*/ 793 h 1474"/>
                <a:gd name="T34" fmla="*/ 0 w 680"/>
                <a:gd name="T35" fmla="*/ 793 h 1474"/>
                <a:gd name="T36" fmla="*/ 0 w 680"/>
                <a:gd name="T37" fmla="*/ 453 h 1474"/>
                <a:gd name="T38" fmla="*/ 57 w 680"/>
                <a:gd name="T39" fmla="*/ 453 h 1474"/>
                <a:gd name="T40" fmla="*/ 57 w 680"/>
                <a:gd name="T41" fmla="*/ 283 h 1474"/>
                <a:gd name="T42" fmla="*/ 113 w 680"/>
                <a:gd name="T43" fmla="*/ 283 h 1474"/>
                <a:gd name="T44" fmla="*/ 113 w 680"/>
                <a:gd name="T45" fmla="*/ 226 h 1474"/>
                <a:gd name="T46" fmla="*/ 170 w 680"/>
                <a:gd name="T47" fmla="*/ 226 h 1474"/>
                <a:gd name="T48" fmla="*/ 170 w 680"/>
                <a:gd name="T49" fmla="*/ 170 h 1474"/>
                <a:gd name="T50" fmla="*/ 227 w 680"/>
                <a:gd name="T51" fmla="*/ 170 h 1474"/>
                <a:gd name="T52" fmla="*/ 227 w 680"/>
                <a:gd name="T53" fmla="*/ 113 h 1474"/>
                <a:gd name="T54" fmla="*/ 284 w 680"/>
                <a:gd name="T55" fmla="*/ 113 h 1474"/>
                <a:gd name="T56" fmla="*/ 284 w 680"/>
                <a:gd name="T57" fmla="*/ 56 h 1474"/>
                <a:gd name="T58" fmla="*/ 397 w 680"/>
                <a:gd name="T59" fmla="*/ 56 h 1474"/>
                <a:gd name="T60" fmla="*/ 397 w 680"/>
                <a:gd name="T61" fmla="*/ 0 h 1474"/>
                <a:gd name="T62" fmla="*/ 454 w 680"/>
                <a:gd name="T63" fmla="*/ 0 h 1474"/>
                <a:gd name="T64" fmla="*/ 454 w 680"/>
                <a:gd name="T65" fmla="*/ 56 h 1474"/>
                <a:gd name="T66" fmla="*/ 510 w 680"/>
                <a:gd name="T67" fmla="*/ 56 h 1474"/>
                <a:gd name="T68" fmla="*/ 510 w 680"/>
                <a:gd name="T69" fmla="*/ 170 h 1474"/>
                <a:gd name="T70" fmla="*/ 454 w 680"/>
                <a:gd name="T71" fmla="*/ 170 h 1474"/>
                <a:gd name="T72" fmla="*/ 454 w 680"/>
                <a:gd name="T73" fmla="*/ 340 h 1474"/>
                <a:gd name="T74" fmla="*/ 567 w 680"/>
                <a:gd name="T75" fmla="*/ 340 h 1474"/>
                <a:gd name="T76" fmla="*/ 567 w 680"/>
                <a:gd name="T77" fmla="*/ 397 h 1474"/>
                <a:gd name="T78" fmla="*/ 624 w 680"/>
                <a:gd name="T79" fmla="*/ 397 h 1474"/>
                <a:gd name="T80" fmla="*/ 624 w 680"/>
                <a:gd name="T81" fmla="*/ 453 h 1474"/>
                <a:gd name="T82" fmla="*/ 680 w 680"/>
                <a:gd name="T83" fmla="*/ 453 h 1474"/>
                <a:gd name="T84" fmla="*/ 680 w 680"/>
                <a:gd name="T85" fmla="*/ 623 h 1474"/>
                <a:gd name="T86" fmla="*/ 624 w 680"/>
                <a:gd name="T87" fmla="*/ 623 h 1474"/>
                <a:gd name="T88" fmla="*/ 624 w 680"/>
                <a:gd name="T89" fmla="*/ 680 h 1474"/>
                <a:gd name="T90" fmla="*/ 567 w 680"/>
                <a:gd name="T91" fmla="*/ 680 h 1474"/>
                <a:gd name="T92" fmla="*/ 567 w 680"/>
                <a:gd name="T93" fmla="*/ 793 h 1474"/>
                <a:gd name="T94" fmla="*/ 454 w 680"/>
                <a:gd name="T95" fmla="*/ 793 h 1474"/>
                <a:gd name="T96" fmla="*/ 454 w 680"/>
                <a:gd name="T97" fmla="*/ 850 h 1474"/>
                <a:gd name="T98" fmla="*/ 510 w 680"/>
                <a:gd name="T99" fmla="*/ 850 h 1474"/>
                <a:gd name="T100" fmla="*/ 510 w 680"/>
                <a:gd name="T101" fmla="*/ 964 h 1474"/>
                <a:gd name="T102" fmla="*/ 454 w 680"/>
                <a:gd name="T103" fmla="*/ 964 h 1474"/>
                <a:gd name="T104" fmla="*/ 454 w 680"/>
                <a:gd name="T105" fmla="*/ 1020 h 1474"/>
                <a:gd name="T106" fmla="*/ 510 w 680"/>
                <a:gd name="T107" fmla="*/ 1020 h 1474"/>
                <a:gd name="T108" fmla="*/ 510 w 680"/>
                <a:gd name="T109" fmla="*/ 1077 h 1474"/>
                <a:gd name="T110" fmla="*/ 567 w 680"/>
                <a:gd name="T111" fmla="*/ 1077 h 1474"/>
                <a:gd name="T112" fmla="*/ 567 w 680"/>
                <a:gd name="T113" fmla="*/ 1304 h 1474"/>
                <a:gd name="T114" fmla="*/ 624 w 680"/>
                <a:gd name="T115" fmla="*/ 1304 h 1474"/>
                <a:gd name="T116" fmla="*/ 624 w 680"/>
                <a:gd name="T117" fmla="*/ 1360 h 1474"/>
                <a:gd name="T118" fmla="*/ 567 w 680"/>
                <a:gd name="T119" fmla="*/ 1360 h 1474"/>
                <a:gd name="T120" fmla="*/ 567 w 680"/>
                <a:gd name="T12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680" h="1474">
                  <a:moveTo>
                    <a:pt x="567" y="1474"/>
                  </a:moveTo>
                  <a:lnTo>
                    <a:pt x="510" y="1474"/>
                  </a:lnTo>
                  <a:lnTo>
                    <a:pt x="510" y="1417"/>
                  </a:lnTo>
                  <a:lnTo>
                    <a:pt x="284" y="1417"/>
                  </a:lnTo>
                  <a:lnTo>
                    <a:pt x="284" y="1360"/>
                  </a:lnTo>
                  <a:lnTo>
                    <a:pt x="113" y="1360"/>
                  </a:lnTo>
                  <a:lnTo>
                    <a:pt x="113" y="1247"/>
                  </a:lnTo>
                  <a:lnTo>
                    <a:pt x="57" y="1247"/>
                  </a:lnTo>
                  <a:lnTo>
                    <a:pt x="57" y="1190"/>
                  </a:lnTo>
                  <a:lnTo>
                    <a:pt x="113" y="1190"/>
                  </a:lnTo>
                  <a:lnTo>
                    <a:pt x="113" y="1134"/>
                  </a:lnTo>
                  <a:lnTo>
                    <a:pt x="170" y="1134"/>
                  </a:lnTo>
                  <a:lnTo>
                    <a:pt x="170" y="1020"/>
                  </a:lnTo>
                  <a:lnTo>
                    <a:pt x="284" y="1020"/>
                  </a:lnTo>
                  <a:lnTo>
                    <a:pt x="284" y="907"/>
                  </a:lnTo>
                  <a:lnTo>
                    <a:pt x="57" y="907"/>
                  </a:lnTo>
                  <a:lnTo>
                    <a:pt x="57" y="793"/>
                  </a:lnTo>
                  <a:lnTo>
                    <a:pt x="0" y="793"/>
                  </a:lnTo>
                  <a:lnTo>
                    <a:pt x="0" y="453"/>
                  </a:lnTo>
                  <a:lnTo>
                    <a:pt x="57" y="453"/>
                  </a:lnTo>
                  <a:lnTo>
                    <a:pt x="57" y="283"/>
                  </a:lnTo>
                  <a:lnTo>
                    <a:pt x="113" y="283"/>
                  </a:lnTo>
                  <a:lnTo>
                    <a:pt x="113" y="226"/>
                  </a:lnTo>
                  <a:lnTo>
                    <a:pt x="170" y="226"/>
                  </a:lnTo>
                  <a:lnTo>
                    <a:pt x="170" y="170"/>
                  </a:lnTo>
                  <a:lnTo>
                    <a:pt x="227" y="170"/>
                  </a:lnTo>
                  <a:lnTo>
                    <a:pt x="227" y="113"/>
                  </a:lnTo>
                  <a:lnTo>
                    <a:pt x="284" y="113"/>
                  </a:lnTo>
                  <a:lnTo>
                    <a:pt x="284" y="56"/>
                  </a:lnTo>
                  <a:lnTo>
                    <a:pt x="397" y="56"/>
                  </a:lnTo>
                  <a:lnTo>
                    <a:pt x="397" y="0"/>
                  </a:lnTo>
                  <a:lnTo>
                    <a:pt x="454" y="0"/>
                  </a:lnTo>
                  <a:lnTo>
                    <a:pt x="454" y="56"/>
                  </a:lnTo>
                  <a:lnTo>
                    <a:pt x="510" y="56"/>
                  </a:lnTo>
                  <a:lnTo>
                    <a:pt x="510" y="170"/>
                  </a:lnTo>
                  <a:lnTo>
                    <a:pt x="454" y="170"/>
                  </a:lnTo>
                  <a:lnTo>
                    <a:pt x="454" y="340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453"/>
                  </a:lnTo>
                  <a:lnTo>
                    <a:pt x="680" y="453"/>
                  </a:lnTo>
                  <a:lnTo>
                    <a:pt x="680" y="623"/>
                  </a:lnTo>
                  <a:lnTo>
                    <a:pt x="624" y="623"/>
                  </a:lnTo>
                  <a:lnTo>
                    <a:pt x="624" y="680"/>
                  </a:lnTo>
                  <a:lnTo>
                    <a:pt x="567" y="680"/>
                  </a:lnTo>
                  <a:lnTo>
                    <a:pt x="567" y="793"/>
                  </a:lnTo>
                  <a:lnTo>
                    <a:pt x="454" y="793"/>
                  </a:lnTo>
                  <a:lnTo>
                    <a:pt x="454" y="850"/>
                  </a:lnTo>
                  <a:lnTo>
                    <a:pt x="510" y="850"/>
                  </a:lnTo>
                  <a:lnTo>
                    <a:pt x="510" y="964"/>
                  </a:lnTo>
                  <a:lnTo>
                    <a:pt x="454" y="964"/>
                  </a:lnTo>
                  <a:lnTo>
                    <a:pt x="454" y="1020"/>
                  </a:lnTo>
                  <a:lnTo>
                    <a:pt x="510" y="1020"/>
                  </a:lnTo>
                  <a:lnTo>
                    <a:pt x="510" y="1077"/>
                  </a:lnTo>
                  <a:lnTo>
                    <a:pt x="567" y="1077"/>
                  </a:lnTo>
                  <a:lnTo>
                    <a:pt x="567" y="1304"/>
                  </a:lnTo>
                  <a:lnTo>
                    <a:pt x="624" y="1304"/>
                  </a:lnTo>
                  <a:lnTo>
                    <a:pt x="624" y="1360"/>
                  </a:lnTo>
                  <a:lnTo>
                    <a:pt x="567" y="1360"/>
                  </a:lnTo>
                  <a:lnTo>
                    <a:pt x="567" y="147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8" name="Freeform 934">
              <a:extLst>
                <a:ext uri="{FF2B5EF4-FFF2-40B4-BE49-F238E27FC236}">
                  <a16:creationId xmlns:a16="http://schemas.microsoft.com/office/drawing/2014/main" id="{CFBA7908-41D5-431E-8320-3B29AC45C43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5235"/>
              <a:ext cx="680" cy="511"/>
            </a:xfrm>
            <a:custGeom>
              <a:avLst/>
              <a:gdLst>
                <a:gd name="T0" fmla="*/ 680 w 680"/>
                <a:gd name="T1" fmla="*/ 454 h 511"/>
                <a:gd name="T2" fmla="*/ 680 w 680"/>
                <a:gd name="T3" fmla="*/ 511 h 511"/>
                <a:gd name="T4" fmla="*/ 454 w 680"/>
                <a:gd name="T5" fmla="*/ 511 h 511"/>
                <a:gd name="T6" fmla="*/ 454 w 680"/>
                <a:gd name="T7" fmla="*/ 454 h 511"/>
                <a:gd name="T8" fmla="*/ 340 w 680"/>
                <a:gd name="T9" fmla="*/ 454 h 511"/>
                <a:gd name="T10" fmla="*/ 340 w 680"/>
                <a:gd name="T11" fmla="*/ 397 h 511"/>
                <a:gd name="T12" fmla="*/ 227 w 680"/>
                <a:gd name="T13" fmla="*/ 397 h 511"/>
                <a:gd name="T14" fmla="*/ 227 w 680"/>
                <a:gd name="T15" fmla="*/ 341 h 511"/>
                <a:gd name="T16" fmla="*/ 113 w 680"/>
                <a:gd name="T17" fmla="*/ 341 h 511"/>
                <a:gd name="T18" fmla="*/ 113 w 680"/>
                <a:gd name="T19" fmla="*/ 284 h 511"/>
                <a:gd name="T20" fmla="*/ 0 w 680"/>
                <a:gd name="T21" fmla="*/ 284 h 511"/>
                <a:gd name="T22" fmla="*/ 0 w 680"/>
                <a:gd name="T23" fmla="*/ 170 h 511"/>
                <a:gd name="T24" fmla="*/ 113 w 680"/>
                <a:gd name="T25" fmla="*/ 170 h 511"/>
                <a:gd name="T26" fmla="*/ 113 w 680"/>
                <a:gd name="T27" fmla="*/ 114 h 511"/>
                <a:gd name="T28" fmla="*/ 170 w 680"/>
                <a:gd name="T29" fmla="*/ 114 h 511"/>
                <a:gd name="T30" fmla="*/ 170 w 680"/>
                <a:gd name="T31" fmla="*/ 57 h 511"/>
                <a:gd name="T32" fmla="*/ 227 w 680"/>
                <a:gd name="T33" fmla="*/ 57 h 511"/>
                <a:gd name="T34" fmla="*/ 227 w 680"/>
                <a:gd name="T35" fmla="*/ 0 h 511"/>
                <a:gd name="T36" fmla="*/ 397 w 680"/>
                <a:gd name="T37" fmla="*/ 0 h 511"/>
                <a:gd name="T38" fmla="*/ 397 w 680"/>
                <a:gd name="T39" fmla="*/ 114 h 511"/>
                <a:gd name="T40" fmla="*/ 454 w 680"/>
                <a:gd name="T41" fmla="*/ 114 h 511"/>
                <a:gd name="T42" fmla="*/ 454 w 680"/>
                <a:gd name="T43" fmla="*/ 227 h 511"/>
                <a:gd name="T44" fmla="*/ 397 w 680"/>
                <a:gd name="T45" fmla="*/ 227 h 511"/>
                <a:gd name="T46" fmla="*/ 397 w 680"/>
                <a:gd name="T47" fmla="*/ 397 h 511"/>
                <a:gd name="T48" fmla="*/ 624 w 680"/>
                <a:gd name="T49" fmla="*/ 397 h 511"/>
                <a:gd name="T50" fmla="*/ 624 w 680"/>
                <a:gd name="T51" fmla="*/ 454 h 511"/>
                <a:gd name="T52" fmla="*/ 680 w 680"/>
                <a:gd name="T53" fmla="*/ 454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80" h="511">
                  <a:moveTo>
                    <a:pt x="680" y="454"/>
                  </a:moveTo>
                  <a:lnTo>
                    <a:pt x="680" y="511"/>
                  </a:lnTo>
                  <a:lnTo>
                    <a:pt x="454" y="511"/>
                  </a:lnTo>
                  <a:lnTo>
                    <a:pt x="454" y="454"/>
                  </a:lnTo>
                  <a:lnTo>
                    <a:pt x="340" y="454"/>
                  </a:lnTo>
                  <a:lnTo>
                    <a:pt x="340" y="397"/>
                  </a:lnTo>
                  <a:lnTo>
                    <a:pt x="227" y="397"/>
                  </a:lnTo>
                  <a:lnTo>
                    <a:pt x="227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0" y="284"/>
                  </a:lnTo>
                  <a:lnTo>
                    <a:pt x="0" y="170"/>
                  </a:lnTo>
                  <a:lnTo>
                    <a:pt x="113" y="170"/>
                  </a:lnTo>
                  <a:lnTo>
                    <a:pt x="113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397" y="0"/>
                  </a:lnTo>
                  <a:lnTo>
                    <a:pt x="397" y="114"/>
                  </a:lnTo>
                  <a:lnTo>
                    <a:pt x="454" y="114"/>
                  </a:lnTo>
                  <a:lnTo>
                    <a:pt x="454" y="227"/>
                  </a:lnTo>
                  <a:lnTo>
                    <a:pt x="397" y="227"/>
                  </a:lnTo>
                  <a:lnTo>
                    <a:pt x="397" y="397"/>
                  </a:lnTo>
                  <a:lnTo>
                    <a:pt x="624" y="397"/>
                  </a:lnTo>
                  <a:lnTo>
                    <a:pt x="624" y="454"/>
                  </a:lnTo>
                  <a:lnTo>
                    <a:pt x="680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199" name="Freeform 935">
              <a:extLst>
                <a:ext uri="{FF2B5EF4-FFF2-40B4-BE49-F238E27FC236}">
                  <a16:creationId xmlns:a16="http://schemas.microsoft.com/office/drawing/2014/main" id="{4D76644D-175E-44BE-B784-DEB6216EB22E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5" y="4612"/>
              <a:ext cx="397" cy="793"/>
            </a:xfrm>
            <a:custGeom>
              <a:avLst/>
              <a:gdLst>
                <a:gd name="T0" fmla="*/ 226 w 397"/>
                <a:gd name="T1" fmla="*/ 0 h 793"/>
                <a:gd name="T2" fmla="*/ 283 w 397"/>
                <a:gd name="T3" fmla="*/ 0 h 793"/>
                <a:gd name="T4" fmla="*/ 283 w 397"/>
                <a:gd name="T5" fmla="*/ 113 h 793"/>
                <a:gd name="T6" fmla="*/ 340 w 397"/>
                <a:gd name="T7" fmla="*/ 113 h 793"/>
                <a:gd name="T8" fmla="*/ 340 w 397"/>
                <a:gd name="T9" fmla="*/ 56 h 793"/>
                <a:gd name="T10" fmla="*/ 397 w 397"/>
                <a:gd name="T11" fmla="*/ 56 h 793"/>
                <a:gd name="T12" fmla="*/ 397 w 397"/>
                <a:gd name="T13" fmla="*/ 226 h 793"/>
                <a:gd name="T14" fmla="*/ 340 w 397"/>
                <a:gd name="T15" fmla="*/ 226 h 793"/>
                <a:gd name="T16" fmla="*/ 340 w 397"/>
                <a:gd name="T17" fmla="*/ 340 h 793"/>
                <a:gd name="T18" fmla="*/ 397 w 397"/>
                <a:gd name="T19" fmla="*/ 340 h 793"/>
                <a:gd name="T20" fmla="*/ 397 w 397"/>
                <a:gd name="T21" fmla="*/ 623 h 793"/>
                <a:gd name="T22" fmla="*/ 340 w 397"/>
                <a:gd name="T23" fmla="*/ 623 h 793"/>
                <a:gd name="T24" fmla="*/ 340 w 397"/>
                <a:gd name="T25" fmla="*/ 680 h 793"/>
                <a:gd name="T26" fmla="*/ 283 w 397"/>
                <a:gd name="T27" fmla="*/ 680 h 793"/>
                <a:gd name="T28" fmla="*/ 283 w 397"/>
                <a:gd name="T29" fmla="*/ 737 h 793"/>
                <a:gd name="T30" fmla="*/ 226 w 397"/>
                <a:gd name="T31" fmla="*/ 737 h 793"/>
                <a:gd name="T32" fmla="*/ 226 w 397"/>
                <a:gd name="T33" fmla="*/ 793 h 793"/>
                <a:gd name="T34" fmla="*/ 170 w 397"/>
                <a:gd name="T35" fmla="*/ 793 h 793"/>
                <a:gd name="T36" fmla="*/ 170 w 397"/>
                <a:gd name="T37" fmla="*/ 737 h 793"/>
                <a:gd name="T38" fmla="*/ 113 w 397"/>
                <a:gd name="T39" fmla="*/ 737 h 793"/>
                <a:gd name="T40" fmla="*/ 113 w 397"/>
                <a:gd name="T41" fmla="*/ 510 h 793"/>
                <a:gd name="T42" fmla="*/ 56 w 397"/>
                <a:gd name="T43" fmla="*/ 510 h 793"/>
                <a:gd name="T44" fmla="*/ 56 w 397"/>
                <a:gd name="T45" fmla="*/ 453 h 793"/>
                <a:gd name="T46" fmla="*/ 0 w 397"/>
                <a:gd name="T47" fmla="*/ 453 h 793"/>
                <a:gd name="T48" fmla="*/ 0 w 397"/>
                <a:gd name="T49" fmla="*/ 397 h 793"/>
                <a:gd name="T50" fmla="*/ 56 w 397"/>
                <a:gd name="T51" fmla="*/ 397 h 793"/>
                <a:gd name="T52" fmla="*/ 56 w 397"/>
                <a:gd name="T53" fmla="*/ 283 h 793"/>
                <a:gd name="T54" fmla="*/ 0 w 397"/>
                <a:gd name="T55" fmla="*/ 283 h 793"/>
                <a:gd name="T56" fmla="*/ 0 w 397"/>
                <a:gd name="T57" fmla="*/ 226 h 793"/>
                <a:gd name="T58" fmla="*/ 113 w 397"/>
                <a:gd name="T59" fmla="*/ 226 h 793"/>
                <a:gd name="T60" fmla="*/ 113 w 397"/>
                <a:gd name="T61" fmla="*/ 113 h 793"/>
                <a:gd name="T62" fmla="*/ 170 w 397"/>
                <a:gd name="T63" fmla="*/ 113 h 793"/>
                <a:gd name="T64" fmla="*/ 170 w 397"/>
                <a:gd name="T65" fmla="*/ 56 h 793"/>
                <a:gd name="T66" fmla="*/ 226 w 397"/>
                <a:gd name="T67" fmla="*/ 56 h 793"/>
                <a:gd name="T68" fmla="*/ 226 w 397"/>
                <a:gd name="T69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397" h="793">
                  <a:moveTo>
                    <a:pt x="226" y="0"/>
                  </a:moveTo>
                  <a:lnTo>
                    <a:pt x="283" y="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226"/>
                  </a:lnTo>
                  <a:lnTo>
                    <a:pt x="340" y="226"/>
                  </a:lnTo>
                  <a:lnTo>
                    <a:pt x="340" y="340"/>
                  </a:lnTo>
                  <a:lnTo>
                    <a:pt x="397" y="340"/>
                  </a:lnTo>
                  <a:lnTo>
                    <a:pt x="397" y="623"/>
                  </a:lnTo>
                  <a:lnTo>
                    <a:pt x="340" y="623"/>
                  </a:lnTo>
                  <a:lnTo>
                    <a:pt x="340" y="680"/>
                  </a:lnTo>
                  <a:lnTo>
                    <a:pt x="283" y="680"/>
                  </a:lnTo>
                  <a:lnTo>
                    <a:pt x="283" y="737"/>
                  </a:lnTo>
                  <a:lnTo>
                    <a:pt x="226" y="737"/>
                  </a:lnTo>
                  <a:lnTo>
                    <a:pt x="226" y="793"/>
                  </a:lnTo>
                  <a:lnTo>
                    <a:pt x="170" y="793"/>
                  </a:lnTo>
                  <a:lnTo>
                    <a:pt x="170" y="737"/>
                  </a:lnTo>
                  <a:lnTo>
                    <a:pt x="113" y="737"/>
                  </a:lnTo>
                  <a:lnTo>
                    <a:pt x="113" y="510"/>
                  </a:lnTo>
                  <a:lnTo>
                    <a:pt x="56" y="510"/>
                  </a:lnTo>
                  <a:lnTo>
                    <a:pt x="56" y="453"/>
                  </a:lnTo>
                  <a:lnTo>
                    <a:pt x="0" y="453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283"/>
                  </a:lnTo>
                  <a:lnTo>
                    <a:pt x="0" y="283"/>
                  </a:lnTo>
                  <a:lnTo>
                    <a:pt x="0" y="226"/>
                  </a:lnTo>
                  <a:lnTo>
                    <a:pt x="113" y="226"/>
                  </a:lnTo>
                  <a:lnTo>
                    <a:pt x="113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226" y="56"/>
                  </a:lnTo>
                  <a:lnTo>
                    <a:pt x="226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0" name="Freeform 936">
              <a:extLst>
                <a:ext uri="{FF2B5EF4-FFF2-40B4-BE49-F238E27FC236}">
                  <a16:creationId xmlns:a16="http://schemas.microsoft.com/office/drawing/2014/main" id="{12C33EB1-0251-4922-9080-4A2374F9B608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5" y="4668"/>
              <a:ext cx="510" cy="964"/>
            </a:xfrm>
            <a:custGeom>
              <a:avLst/>
              <a:gdLst>
                <a:gd name="T0" fmla="*/ 397 w 510"/>
                <a:gd name="T1" fmla="*/ 908 h 964"/>
                <a:gd name="T2" fmla="*/ 283 w 510"/>
                <a:gd name="T3" fmla="*/ 908 h 964"/>
                <a:gd name="T4" fmla="*/ 283 w 510"/>
                <a:gd name="T5" fmla="*/ 681 h 964"/>
                <a:gd name="T6" fmla="*/ 340 w 510"/>
                <a:gd name="T7" fmla="*/ 681 h 964"/>
                <a:gd name="T8" fmla="*/ 340 w 510"/>
                <a:gd name="T9" fmla="*/ 567 h 964"/>
                <a:gd name="T10" fmla="*/ 397 w 510"/>
                <a:gd name="T11" fmla="*/ 567 h 964"/>
                <a:gd name="T12" fmla="*/ 397 w 510"/>
                <a:gd name="T13" fmla="*/ 397 h 964"/>
                <a:gd name="T14" fmla="*/ 510 w 510"/>
                <a:gd name="T15" fmla="*/ 397 h 964"/>
                <a:gd name="T16" fmla="*/ 510 w 510"/>
                <a:gd name="T17" fmla="*/ 170 h 964"/>
                <a:gd name="T18" fmla="*/ 453 w 510"/>
                <a:gd name="T19" fmla="*/ 170 h 964"/>
                <a:gd name="T20" fmla="*/ 453 w 510"/>
                <a:gd name="T21" fmla="*/ 114 h 964"/>
                <a:gd name="T22" fmla="*/ 397 w 510"/>
                <a:gd name="T23" fmla="*/ 114 h 964"/>
                <a:gd name="T24" fmla="*/ 397 w 510"/>
                <a:gd name="T25" fmla="*/ 57 h 964"/>
                <a:gd name="T26" fmla="*/ 283 w 510"/>
                <a:gd name="T27" fmla="*/ 57 h 964"/>
                <a:gd name="T28" fmla="*/ 283 w 510"/>
                <a:gd name="T29" fmla="*/ 0 h 964"/>
                <a:gd name="T30" fmla="*/ 113 w 510"/>
                <a:gd name="T31" fmla="*/ 0 h 964"/>
                <a:gd name="T32" fmla="*/ 113 w 510"/>
                <a:gd name="T33" fmla="*/ 57 h 964"/>
                <a:gd name="T34" fmla="*/ 57 w 510"/>
                <a:gd name="T35" fmla="*/ 57 h 964"/>
                <a:gd name="T36" fmla="*/ 57 w 510"/>
                <a:gd name="T37" fmla="*/ 170 h 964"/>
                <a:gd name="T38" fmla="*/ 0 w 510"/>
                <a:gd name="T39" fmla="*/ 170 h 964"/>
                <a:gd name="T40" fmla="*/ 0 w 510"/>
                <a:gd name="T41" fmla="*/ 284 h 964"/>
                <a:gd name="T42" fmla="*/ 57 w 510"/>
                <a:gd name="T43" fmla="*/ 284 h 964"/>
                <a:gd name="T44" fmla="*/ 57 w 510"/>
                <a:gd name="T45" fmla="*/ 567 h 964"/>
                <a:gd name="T46" fmla="*/ 170 w 510"/>
                <a:gd name="T47" fmla="*/ 567 h 964"/>
                <a:gd name="T48" fmla="*/ 170 w 510"/>
                <a:gd name="T49" fmla="*/ 681 h 964"/>
                <a:gd name="T50" fmla="*/ 227 w 510"/>
                <a:gd name="T51" fmla="*/ 681 h 964"/>
                <a:gd name="T52" fmla="*/ 227 w 510"/>
                <a:gd name="T53" fmla="*/ 794 h 964"/>
                <a:gd name="T54" fmla="*/ 170 w 510"/>
                <a:gd name="T55" fmla="*/ 794 h 964"/>
                <a:gd name="T56" fmla="*/ 170 w 510"/>
                <a:gd name="T57" fmla="*/ 964 h 964"/>
                <a:gd name="T58" fmla="*/ 397 w 510"/>
                <a:gd name="T59" fmla="*/ 964 h 964"/>
                <a:gd name="T60" fmla="*/ 397 w 510"/>
                <a:gd name="T61" fmla="*/ 90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0" h="964">
                  <a:moveTo>
                    <a:pt x="397" y="908"/>
                  </a:moveTo>
                  <a:lnTo>
                    <a:pt x="283" y="908"/>
                  </a:lnTo>
                  <a:lnTo>
                    <a:pt x="283" y="681"/>
                  </a:lnTo>
                  <a:lnTo>
                    <a:pt x="340" y="681"/>
                  </a:lnTo>
                  <a:lnTo>
                    <a:pt x="340" y="567"/>
                  </a:lnTo>
                  <a:lnTo>
                    <a:pt x="397" y="567"/>
                  </a:lnTo>
                  <a:lnTo>
                    <a:pt x="397" y="397"/>
                  </a:lnTo>
                  <a:lnTo>
                    <a:pt x="510" y="397"/>
                  </a:lnTo>
                  <a:lnTo>
                    <a:pt x="510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397" y="114"/>
                  </a:lnTo>
                  <a:lnTo>
                    <a:pt x="397" y="57"/>
                  </a:lnTo>
                  <a:lnTo>
                    <a:pt x="283" y="57"/>
                  </a:lnTo>
                  <a:lnTo>
                    <a:pt x="283" y="0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57" y="57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227" y="681"/>
                  </a:lnTo>
                  <a:lnTo>
                    <a:pt x="227" y="794"/>
                  </a:lnTo>
                  <a:lnTo>
                    <a:pt x="170" y="794"/>
                  </a:lnTo>
                  <a:lnTo>
                    <a:pt x="170" y="964"/>
                  </a:lnTo>
                  <a:lnTo>
                    <a:pt x="397" y="964"/>
                  </a:lnTo>
                  <a:lnTo>
                    <a:pt x="397" y="908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1" name="Freeform 937">
              <a:extLst>
                <a:ext uri="{FF2B5EF4-FFF2-40B4-BE49-F238E27FC236}">
                  <a16:creationId xmlns:a16="http://schemas.microsoft.com/office/drawing/2014/main" id="{FC65F9F0-1DF5-4292-B794-197947A78725}"/>
                </a:ext>
              </a:extLst>
            </p:cNvPr>
            <p:cNvSpPr>
              <a:spLocks/>
            </p:cNvSpPr>
            <p:nvPr/>
          </p:nvSpPr>
          <p:spPr bwMode="auto">
            <a:xfrm>
              <a:off x="3748" y="4668"/>
              <a:ext cx="227" cy="341"/>
            </a:xfrm>
            <a:custGeom>
              <a:avLst/>
              <a:gdLst>
                <a:gd name="T0" fmla="*/ 57 w 227"/>
                <a:gd name="T1" fmla="*/ 341 h 341"/>
                <a:gd name="T2" fmla="*/ 114 w 227"/>
                <a:gd name="T3" fmla="*/ 341 h 341"/>
                <a:gd name="T4" fmla="*/ 114 w 227"/>
                <a:gd name="T5" fmla="*/ 284 h 341"/>
                <a:gd name="T6" fmla="*/ 171 w 227"/>
                <a:gd name="T7" fmla="*/ 284 h 341"/>
                <a:gd name="T8" fmla="*/ 171 w 227"/>
                <a:gd name="T9" fmla="*/ 227 h 341"/>
                <a:gd name="T10" fmla="*/ 227 w 227"/>
                <a:gd name="T11" fmla="*/ 227 h 341"/>
                <a:gd name="T12" fmla="*/ 227 w 227"/>
                <a:gd name="T13" fmla="*/ 114 h 341"/>
                <a:gd name="T14" fmla="*/ 171 w 227"/>
                <a:gd name="T15" fmla="*/ 114 h 341"/>
                <a:gd name="T16" fmla="*/ 171 w 227"/>
                <a:gd name="T17" fmla="*/ 57 h 341"/>
                <a:gd name="T18" fmla="*/ 114 w 227"/>
                <a:gd name="T19" fmla="*/ 57 h 341"/>
                <a:gd name="T20" fmla="*/ 114 w 227"/>
                <a:gd name="T21" fmla="*/ 0 h 341"/>
                <a:gd name="T22" fmla="*/ 0 w 227"/>
                <a:gd name="T23" fmla="*/ 0 h 341"/>
                <a:gd name="T24" fmla="*/ 0 w 227"/>
                <a:gd name="T25" fmla="*/ 170 h 341"/>
                <a:gd name="T26" fmla="*/ 57 w 227"/>
                <a:gd name="T27" fmla="*/ 170 h 341"/>
                <a:gd name="T28" fmla="*/ 57 w 227"/>
                <a:gd name="T29" fmla="*/ 341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27" h="341">
                  <a:moveTo>
                    <a:pt x="57" y="341"/>
                  </a:moveTo>
                  <a:lnTo>
                    <a:pt x="114" y="341"/>
                  </a:lnTo>
                  <a:lnTo>
                    <a:pt x="114" y="284"/>
                  </a:lnTo>
                  <a:lnTo>
                    <a:pt x="171" y="284"/>
                  </a:lnTo>
                  <a:lnTo>
                    <a:pt x="171" y="227"/>
                  </a:lnTo>
                  <a:lnTo>
                    <a:pt x="227" y="227"/>
                  </a:lnTo>
                  <a:lnTo>
                    <a:pt x="227" y="114"/>
                  </a:lnTo>
                  <a:lnTo>
                    <a:pt x="171" y="114"/>
                  </a:lnTo>
                  <a:lnTo>
                    <a:pt x="171" y="57"/>
                  </a:lnTo>
                  <a:lnTo>
                    <a:pt x="114" y="57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34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2" name="Freeform 938">
              <a:extLst>
                <a:ext uri="{FF2B5EF4-FFF2-40B4-BE49-F238E27FC236}">
                  <a16:creationId xmlns:a16="http://schemas.microsoft.com/office/drawing/2014/main" id="{EC09234F-5D87-4DE4-872E-12EDE4E5290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5" y="4101"/>
              <a:ext cx="454" cy="737"/>
            </a:xfrm>
            <a:custGeom>
              <a:avLst/>
              <a:gdLst>
                <a:gd name="T0" fmla="*/ 0 w 454"/>
                <a:gd name="T1" fmla="*/ 567 h 737"/>
                <a:gd name="T2" fmla="*/ 0 w 454"/>
                <a:gd name="T3" fmla="*/ 454 h 737"/>
                <a:gd name="T4" fmla="*/ 114 w 454"/>
                <a:gd name="T5" fmla="*/ 454 h 737"/>
                <a:gd name="T6" fmla="*/ 114 w 454"/>
                <a:gd name="T7" fmla="*/ 341 h 737"/>
                <a:gd name="T8" fmla="*/ 170 w 454"/>
                <a:gd name="T9" fmla="*/ 341 h 737"/>
                <a:gd name="T10" fmla="*/ 170 w 454"/>
                <a:gd name="T11" fmla="*/ 170 h 737"/>
                <a:gd name="T12" fmla="*/ 227 w 454"/>
                <a:gd name="T13" fmla="*/ 170 h 737"/>
                <a:gd name="T14" fmla="*/ 227 w 454"/>
                <a:gd name="T15" fmla="*/ 57 h 737"/>
                <a:gd name="T16" fmla="*/ 284 w 454"/>
                <a:gd name="T17" fmla="*/ 57 h 737"/>
                <a:gd name="T18" fmla="*/ 284 w 454"/>
                <a:gd name="T19" fmla="*/ 0 h 737"/>
                <a:gd name="T20" fmla="*/ 397 w 454"/>
                <a:gd name="T21" fmla="*/ 0 h 737"/>
                <a:gd name="T22" fmla="*/ 397 w 454"/>
                <a:gd name="T23" fmla="*/ 57 h 737"/>
                <a:gd name="T24" fmla="*/ 454 w 454"/>
                <a:gd name="T25" fmla="*/ 57 h 737"/>
                <a:gd name="T26" fmla="*/ 454 w 454"/>
                <a:gd name="T27" fmla="*/ 114 h 737"/>
                <a:gd name="T28" fmla="*/ 397 w 454"/>
                <a:gd name="T29" fmla="*/ 114 h 737"/>
                <a:gd name="T30" fmla="*/ 397 w 454"/>
                <a:gd name="T31" fmla="*/ 227 h 737"/>
                <a:gd name="T32" fmla="*/ 340 w 454"/>
                <a:gd name="T33" fmla="*/ 227 h 737"/>
                <a:gd name="T34" fmla="*/ 340 w 454"/>
                <a:gd name="T35" fmla="*/ 341 h 737"/>
                <a:gd name="T36" fmla="*/ 397 w 454"/>
                <a:gd name="T37" fmla="*/ 341 h 737"/>
                <a:gd name="T38" fmla="*/ 397 w 454"/>
                <a:gd name="T39" fmla="*/ 511 h 737"/>
                <a:gd name="T40" fmla="*/ 340 w 454"/>
                <a:gd name="T41" fmla="*/ 511 h 737"/>
                <a:gd name="T42" fmla="*/ 340 w 454"/>
                <a:gd name="T43" fmla="*/ 567 h 737"/>
                <a:gd name="T44" fmla="*/ 284 w 454"/>
                <a:gd name="T45" fmla="*/ 567 h 737"/>
                <a:gd name="T46" fmla="*/ 284 w 454"/>
                <a:gd name="T47" fmla="*/ 681 h 737"/>
                <a:gd name="T48" fmla="*/ 227 w 454"/>
                <a:gd name="T49" fmla="*/ 681 h 737"/>
                <a:gd name="T50" fmla="*/ 227 w 454"/>
                <a:gd name="T51" fmla="*/ 737 h 737"/>
                <a:gd name="T52" fmla="*/ 170 w 454"/>
                <a:gd name="T53" fmla="*/ 737 h 737"/>
                <a:gd name="T54" fmla="*/ 170 w 454"/>
                <a:gd name="T55" fmla="*/ 681 h 737"/>
                <a:gd name="T56" fmla="*/ 114 w 454"/>
                <a:gd name="T57" fmla="*/ 681 h 737"/>
                <a:gd name="T58" fmla="*/ 114 w 454"/>
                <a:gd name="T59" fmla="*/ 624 h 737"/>
                <a:gd name="T60" fmla="*/ 57 w 454"/>
                <a:gd name="T61" fmla="*/ 624 h 737"/>
                <a:gd name="T62" fmla="*/ 57 w 454"/>
                <a:gd name="T63" fmla="*/ 567 h 737"/>
                <a:gd name="T64" fmla="*/ 0 w 454"/>
                <a:gd name="T65" fmla="*/ 56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54" h="737">
                  <a:moveTo>
                    <a:pt x="0" y="567"/>
                  </a:moveTo>
                  <a:lnTo>
                    <a:pt x="0" y="454"/>
                  </a:lnTo>
                  <a:lnTo>
                    <a:pt x="114" y="454"/>
                  </a:lnTo>
                  <a:lnTo>
                    <a:pt x="114" y="341"/>
                  </a:lnTo>
                  <a:lnTo>
                    <a:pt x="170" y="341"/>
                  </a:lnTo>
                  <a:lnTo>
                    <a:pt x="170" y="170"/>
                  </a:lnTo>
                  <a:lnTo>
                    <a:pt x="227" y="170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284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454" y="57"/>
                  </a:lnTo>
                  <a:lnTo>
                    <a:pt x="454" y="114"/>
                  </a:lnTo>
                  <a:lnTo>
                    <a:pt x="397" y="114"/>
                  </a:lnTo>
                  <a:lnTo>
                    <a:pt x="397" y="227"/>
                  </a:lnTo>
                  <a:lnTo>
                    <a:pt x="340" y="227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511"/>
                  </a:lnTo>
                  <a:lnTo>
                    <a:pt x="340" y="511"/>
                  </a:lnTo>
                  <a:lnTo>
                    <a:pt x="340" y="567"/>
                  </a:lnTo>
                  <a:lnTo>
                    <a:pt x="284" y="567"/>
                  </a:lnTo>
                  <a:lnTo>
                    <a:pt x="284" y="681"/>
                  </a:lnTo>
                  <a:lnTo>
                    <a:pt x="227" y="681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681"/>
                  </a:lnTo>
                  <a:lnTo>
                    <a:pt x="114" y="681"/>
                  </a:lnTo>
                  <a:lnTo>
                    <a:pt x="114" y="624"/>
                  </a:lnTo>
                  <a:lnTo>
                    <a:pt x="57" y="624"/>
                  </a:lnTo>
                  <a:lnTo>
                    <a:pt x="57" y="567"/>
                  </a:lnTo>
                  <a:lnTo>
                    <a:pt x="0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3" name="Freeform 939">
              <a:extLst>
                <a:ext uri="{FF2B5EF4-FFF2-40B4-BE49-F238E27FC236}">
                  <a16:creationId xmlns:a16="http://schemas.microsoft.com/office/drawing/2014/main" id="{317B87B8-2BD9-47D5-883F-91502AF723CC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" y="3591"/>
              <a:ext cx="737" cy="1021"/>
            </a:xfrm>
            <a:custGeom>
              <a:avLst/>
              <a:gdLst>
                <a:gd name="T0" fmla="*/ 397 w 737"/>
                <a:gd name="T1" fmla="*/ 0 h 1021"/>
                <a:gd name="T2" fmla="*/ 170 w 737"/>
                <a:gd name="T3" fmla="*/ 0 h 1021"/>
                <a:gd name="T4" fmla="*/ 170 w 737"/>
                <a:gd name="T5" fmla="*/ 57 h 1021"/>
                <a:gd name="T6" fmla="*/ 114 w 737"/>
                <a:gd name="T7" fmla="*/ 57 h 1021"/>
                <a:gd name="T8" fmla="*/ 114 w 737"/>
                <a:gd name="T9" fmla="*/ 170 h 1021"/>
                <a:gd name="T10" fmla="*/ 57 w 737"/>
                <a:gd name="T11" fmla="*/ 170 h 1021"/>
                <a:gd name="T12" fmla="*/ 57 w 737"/>
                <a:gd name="T13" fmla="*/ 227 h 1021"/>
                <a:gd name="T14" fmla="*/ 0 w 737"/>
                <a:gd name="T15" fmla="*/ 227 h 1021"/>
                <a:gd name="T16" fmla="*/ 0 w 737"/>
                <a:gd name="T17" fmla="*/ 454 h 1021"/>
                <a:gd name="T18" fmla="*/ 57 w 737"/>
                <a:gd name="T19" fmla="*/ 454 h 1021"/>
                <a:gd name="T20" fmla="*/ 57 w 737"/>
                <a:gd name="T21" fmla="*/ 567 h 1021"/>
                <a:gd name="T22" fmla="*/ 114 w 737"/>
                <a:gd name="T23" fmla="*/ 567 h 1021"/>
                <a:gd name="T24" fmla="*/ 114 w 737"/>
                <a:gd name="T25" fmla="*/ 624 h 1021"/>
                <a:gd name="T26" fmla="*/ 170 w 737"/>
                <a:gd name="T27" fmla="*/ 624 h 1021"/>
                <a:gd name="T28" fmla="*/ 170 w 737"/>
                <a:gd name="T29" fmla="*/ 680 h 1021"/>
                <a:gd name="T30" fmla="*/ 170 w 737"/>
                <a:gd name="T31" fmla="*/ 737 h 1021"/>
                <a:gd name="T32" fmla="*/ 227 w 737"/>
                <a:gd name="T33" fmla="*/ 737 h 1021"/>
                <a:gd name="T34" fmla="*/ 227 w 737"/>
                <a:gd name="T35" fmla="*/ 851 h 1021"/>
                <a:gd name="T36" fmla="*/ 284 w 737"/>
                <a:gd name="T37" fmla="*/ 851 h 1021"/>
                <a:gd name="T38" fmla="*/ 284 w 737"/>
                <a:gd name="T39" fmla="*/ 907 h 1021"/>
                <a:gd name="T40" fmla="*/ 340 w 737"/>
                <a:gd name="T41" fmla="*/ 907 h 1021"/>
                <a:gd name="T42" fmla="*/ 340 w 737"/>
                <a:gd name="T43" fmla="*/ 1021 h 1021"/>
                <a:gd name="T44" fmla="*/ 397 w 737"/>
                <a:gd name="T45" fmla="*/ 1021 h 1021"/>
                <a:gd name="T46" fmla="*/ 397 w 737"/>
                <a:gd name="T47" fmla="*/ 964 h 1021"/>
                <a:gd name="T48" fmla="*/ 511 w 737"/>
                <a:gd name="T49" fmla="*/ 964 h 1021"/>
                <a:gd name="T50" fmla="*/ 511 w 737"/>
                <a:gd name="T51" fmla="*/ 851 h 1021"/>
                <a:gd name="T52" fmla="*/ 567 w 737"/>
                <a:gd name="T53" fmla="*/ 851 h 1021"/>
                <a:gd name="T54" fmla="*/ 567 w 737"/>
                <a:gd name="T55" fmla="*/ 680 h 1021"/>
                <a:gd name="T56" fmla="*/ 624 w 737"/>
                <a:gd name="T57" fmla="*/ 680 h 1021"/>
                <a:gd name="T58" fmla="*/ 624 w 737"/>
                <a:gd name="T59" fmla="*/ 567 h 1021"/>
                <a:gd name="T60" fmla="*/ 681 w 737"/>
                <a:gd name="T61" fmla="*/ 567 h 1021"/>
                <a:gd name="T62" fmla="*/ 681 w 737"/>
                <a:gd name="T63" fmla="*/ 510 h 1021"/>
                <a:gd name="T64" fmla="*/ 737 w 737"/>
                <a:gd name="T65" fmla="*/ 510 h 1021"/>
                <a:gd name="T66" fmla="*/ 737 w 737"/>
                <a:gd name="T67" fmla="*/ 454 h 1021"/>
                <a:gd name="T68" fmla="*/ 681 w 737"/>
                <a:gd name="T69" fmla="*/ 454 h 1021"/>
                <a:gd name="T70" fmla="*/ 681 w 737"/>
                <a:gd name="T71" fmla="*/ 397 h 1021"/>
                <a:gd name="T72" fmla="*/ 624 w 737"/>
                <a:gd name="T73" fmla="*/ 397 h 1021"/>
                <a:gd name="T74" fmla="*/ 624 w 737"/>
                <a:gd name="T75" fmla="*/ 340 h 1021"/>
                <a:gd name="T76" fmla="*/ 567 w 737"/>
                <a:gd name="T77" fmla="*/ 340 h 1021"/>
                <a:gd name="T78" fmla="*/ 567 w 737"/>
                <a:gd name="T79" fmla="*/ 170 h 1021"/>
                <a:gd name="T80" fmla="*/ 511 w 737"/>
                <a:gd name="T81" fmla="*/ 170 h 1021"/>
                <a:gd name="T82" fmla="*/ 511 w 737"/>
                <a:gd name="T83" fmla="*/ 113 h 1021"/>
                <a:gd name="T84" fmla="*/ 454 w 737"/>
                <a:gd name="T85" fmla="*/ 113 h 1021"/>
                <a:gd name="T86" fmla="*/ 454 w 737"/>
                <a:gd name="T87" fmla="*/ 57 h 1021"/>
                <a:gd name="T88" fmla="*/ 397 w 737"/>
                <a:gd name="T89" fmla="*/ 57 h 1021"/>
                <a:gd name="T90" fmla="*/ 397 w 737"/>
                <a:gd name="T91" fmla="*/ 0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37" h="1021">
                  <a:moveTo>
                    <a:pt x="397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114" y="57"/>
                  </a:lnTo>
                  <a:lnTo>
                    <a:pt x="114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567"/>
                  </a:lnTo>
                  <a:lnTo>
                    <a:pt x="114" y="567"/>
                  </a:lnTo>
                  <a:lnTo>
                    <a:pt x="114" y="624"/>
                  </a:lnTo>
                  <a:lnTo>
                    <a:pt x="170" y="624"/>
                  </a:lnTo>
                  <a:lnTo>
                    <a:pt x="170" y="680"/>
                  </a:lnTo>
                  <a:lnTo>
                    <a:pt x="170" y="737"/>
                  </a:lnTo>
                  <a:lnTo>
                    <a:pt x="227" y="737"/>
                  </a:lnTo>
                  <a:lnTo>
                    <a:pt x="227" y="851"/>
                  </a:lnTo>
                  <a:lnTo>
                    <a:pt x="284" y="851"/>
                  </a:lnTo>
                  <a:lnTo>
                    <a:pt x="284" y="907"/>
                  </a:lnTo>
                  <a:lnTo>
                    <a:pt x="340" y="907"/>
                  </a:lnTo>
                  <a:lnTo>
                    <a:pt x="340" y="1021"/>
                  </a:lnTo>
                  <a:lnTo>
                    <a:pt x="397" y="1021"/>
                  </a:lnTo>
                  <a:lnTo>
                    <a:pt x="397" y="964"/>
                  </a:lnTo>
                  <a:lnTo>
                    <a:pt x="511" y="964"/>
                  </a:lnTo>
                  <a:lnTo>
                    <a:pt x="511" y="851"/>
                  </a:lnTo>
                  <a:lnTo>
                    <a:pt x="567" y="851"/>
                  </a:lnTo>
                  <a:lnTo>
                    <a:pt x="567" y="680"/>
                  </a:lnTo>
                  <a:lnTo>
                    <a:pt x="624" y="680"/>
                  </a:lnTo>
                  <a:lnTo>
                    <a:pt x="624" y="567"/>
                  </a:lnTo>
                  <a:lnTo>
                    <a:pt x="681" y="567"/>
                  </a:lnTo>
                  <a:lnTo>
                    <a:pt x="681" y="510"/>
                  </a:lnTo>
                  <a:lnTo>
                    <a:pt x="737" y="510"/>
                  </a:lnTo>
                  <a:lnTo>
                    <a:pt x="737" y="454"/>
                  </a:lnTo>
                  <a:lnTo>
                    <a:pt x="681" y="454"/>
                  </a:lnTo>
                  <a:lnTo>
                    <a:pt x="681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567" y="340"/>
                  </a:lnTo>
                  <a:lnTo>
                    <a:pt x="567" y="170"/>
                  </a:lnTo>
                  <a:lnTo>
                    <a:pt x="511" y="170"/>
                  </a:lnTo>
                  <a:lnTo>
                    <a:pt x="511" y="113"/>
                  </a:lnTo>
                  <a:lnTo>
                    <a:pt x="454" y="113"/>
                  </a:lnTo>
                  <a:lnTo>
                    <a:pt x="454" y="57"/>
                  </a:lnTo>
                  <a:lnTo>
                    <a:pt x="397" y="57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4" name="Freeform 940">
              <a:extLst>
                <a:ext uri="{FF2B5EF4-FFF2-40B4-BE49-F238E27FC236}">
                  <a16:creationId xmlns:a16="http://schemas.microsoft.com/office/drawing/2014/main" id="{FD8F206E-92ED-42E3-A67D-331F01A7561C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3308"/>
              <a:ext cx="1020" cy="1474"/>
            </a:xfrm>
            <a:custGeom>
              <a:avLst/>
              <a:gdLst>
                <a:gd name="T0" fmla="*/ 1020 w 1020"/>
                <a:gd name="T1" fmla="*/ 1360 h 1474"/>
                <a:gd name="T2" fmla="*/ 963 w 1020"/>
                <a:gd name="T3" fmla="*/ 1474 h 1474"/>
                <a:gd name="T4" fmla="*/ 907 w 1020"/>
                <a:gd name="T5" fmla="*/ 1417 h 1474"/>
                <a:gd name="T6" fmla="*/ 793 w 1020"/>
                <a:gd name="T7" fmla="*/ 1360 h 1474"/>
                <a:gd name="T8" fmla="*/ 623 w 1020"/>
                <a:gd name="T9" fmla="*/ 1417 h 1474"/>
                <a:gd name="T10" fmla="*/ 567 w 1020"/>
                <a:gd name="T11" fmla="*/ 1360 h 1474"/>
                <a:gd name="T12" fmla="*/ 510 w 1020"/>
                <a:gd name="T13" fmla="*/ 1417 h 1474"/>
                <a:gd name="T14" fmla="*/ 453 w 1020"/>
                <a:gd name="T15" fmla="*/ 1304 h 1474"/>
                <a:gd name="T16" fmla="*/ 396 w 1020"/>
                <a:gd name="T17" fmla="*/ 1190 h 1474"/>
                <a:gd name="T18" fmla="*/ 340 w 1020"/>
                <a:gd name="T19" fmla="*/ 1134 h 1474"/>
                <a:gd name="T20" fmla="*/ 283 w 1020"/>
                <a:gd name="T21" fmla="*/ 1077 h 1474"/>
                <a:gd name="T22" fmla="*/ 170 w 1020"/>
                <a:gd name="T23" fmla="*/ 907 h 1474"/>
                <a:gd name="T24" fmla="*/ 226 w 1020"/>
                <a:gd name="T25" fmla="*/ 793 h 1474"/>
                <a:gd name="T26" fmla="*/ 170 w 1020"/>
                <a:gd name="T27" fmla="*/ 737 h 1474"/>
                <a:gd name="T28" fmla="*/ 113 w 1020"/>
                <a:gd name="T29" fmla="*/ 680 h 1474"/>
                <a:gd name="T30" fmla="*/ 56 w 1020"/>
                <a:gd name="T31" fmla="*/ 623 h 1474"/>
                <a:gd name="T32" fmla="*/ 0 w 1020"/>
                <a:gd name="T33" fmla="*/ 396 h 1474"/>
                <a:gd name="T34" fmla="*/ 113 w 1020"/>
                <a:gd name="T35" fmla="*/ 340 h 1474"/>
                <a:gd name="T36" fmla="*/ 283 w 1020"/>
                <a:gd name="T37" fmla="*/ 453 h 1474"/>
                <a:gd name="T38" fmla="*/ 396 w 1020"/>
                <a:gd name="T39" fmla="*/ 340 h 1474"/>
                <a:gd name="T40" fmla="*/ 453 w 1020"/>
                <a:gd name="T41" fmla="*/ 283 h 1474"/>
                <a:gd name="T42" fmla="*/ 510 w 1020"/>
                <a:gd name="T43" fmla="*/ 170 h 1474"/>
                <a:gd name="T44" fmla="*/ 567 w 1020"/>
                <a:gd name="T45" fmla="*/ 0 h 1474"/>
                <a:gd name="T46" fmla="*/ 623 w 1020"/>
                <a:gd name="T47" fmla="*/ 56 h 1474"/>
                <a:gd name="T48" fmla="*/ 680 w 1020"/>
                <a:gd name="T49" fmla="*/ 0 h 1474"/>
                <a:gd name="T50" fmla="*/ 850 w 1020"/>
                <a:gd name="T51" fmla="*/ 56 h 1474"/>
                <a:gd name="T52" fmla="*/ 793 w 1020"/>
                <a:gd name="T53" fmla="*/ 340 h 1474"/>
                <a:gd name="T54" fmla="*/ 737 w 1020"/>
                <a:gd name="T55" fmla="*/ 453 h 1474"/>
                <a:gd name="T56" fmla="*/ 680 w 1020"/>
                <a:gd name="T57" fmla="*/ 510 h 1474"/>
                <a:gd name="T58" fmla="*/ 623 w 1020"/>
                <a:gd name="T59" fmla="*/ 737 h 1474"/>
                <a:gd name="T60" fmla="*/ 680 w 1020"/>
                <a:gd name="T61" fmla="*/ 850 h 1474"/>
                <a:gd name="T62" fmla="*/ 737 w 1020"/>
                <a:gd name="T63" fmla="*/ 907 h 1474"/>
                <a:gd name="T64" fmla="*/ 793 w 1020"/>
                <a:gd name="T65" fmla="*/ 1020 h 1474"/>
                <a:gd name="T66" fmla="*/ 850 w 1020"/>
                <a:gd name="T67" fmla="*/ 1134 h 1474"/>
                <a:gd name="T68" fmla="*/ 907 w 1020"/>
                <a:gd name="T69" fmla="*/ 1190 h 1474"/>
                <a:gd name="T70" fmla="*/ 963 w 1020"/>
                <a:gd name="T71" fmla="*/ 130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0" h="1474">
                  <a:moveTo>
                    <a:pt x="1020" y="1304"/>
                  </a:moveTo>
                  <a:lnTo>
                    <a:pt x="1020" y="1360"/>
                  </a:lnTo>
                  <a:lnTo>
                    <a:pt x="963" y="1360"/>
                  </a:lnTo>
                  <a:lnTo>
                    <a:pt x="963" y="1474"/>
                  </a:lnTo>
                  <a:lnTo>
                    <a:pt x="907" y="1474"/>
                  </a:lnTo>
                  <a:lnTo>
                    <a:pt x="907" y="1417"/>
                  </a:lnTo>
                  <a:lnTo>
                    <a:pt x="793" y="1417"/>
                  </a:lnTo>
                  <a:lnTo>
                    <a:pt x="793" y="1360"/>
                  </a:lnTo>
                  <a:lnTo>
                    <a:pt x="623" y="1360"/>
                  </a:lnTo>
                  <a:lnTo>
                    <a:pt x="623" y="1417"/>
                  </a:lnTo>
                  <a:lnTo>
                    <a:pt x="567" y="1417"/>
                  </a:lnTo>
                  <a:lnTo>
                    <a:pt x="567" y="1360"/>
                  </a:lnTo>
                  <a:lnTo>
                    <a:pt x="510" y="1360"/>
                  </a:lnTo>
                  <a:lnTo>
                    <a:pt x="510" y="1417"/>
                  </a:lnTo>
                  <a:lnTo>
                    <a:pt x="453" y="1417"/>
                  </a:lnTo>
                  <a:lnTo>
                    <a:pt x="453" y="1304"/>
                  </a:lnTo>
                  <a:lnTo>
                    <a:pt x="396" y="1304"/>
                  </a:lnTo>
                  <a:lnTo>
                    <a:pt x="396" y="1190"/>
                  </a:lnTo>
                  <a:lnTo>
                    <a:pt x="340" y="1190"/>
                  </a:lnTo>
                  <a:lnTo>
                    <a:pt x="340" y="1134"/>
                  </a:lnTo>
                  <a:lnTo>
                    <a:pt x="283" y="1134"/>
                  </a:lnTo>
                  <a:lnTo>
                    <a:pt x="283" y="1077"/>
                  </a:lnTo>
                  <a:lnTo>
                    <a:pt x="170" y="1077"/>
                  </a:lnTo>
                  <a:lnTo>
                    <a:pt x="170" y="907"/>
                  </a:lnTo>
                  <a:lnTo>
                    <a:pt x="226" y="907"/>
                  </a:lnTo>
                  <a:lnTo>
                    <a:pt x="226" y="793"/>
                  </a:lnTo>
                  <a:lnTo>
                    <a:pt x="170" y="793"/>
                  </a:lnTo>
                  <a:lnTo>
                    <a:pt x="170" y="737"/>
                  </a:lnTo>
                  <a:lnTo>
                    <a:pt x="113" y="737"/>
                  </a:lnTo>
                  <a:lnTo>
                    <a:pt x="113" y="680"/>
                  </a:lnTo>
                  <a:lnTo>
                    <a:pt x="56" y="680"/>
                  </a:lnTo>
                  <a:lnTo>
                    <a:pt x="56" y="623"/>
                  </a:lnTo>
                  <a:lnTo>
                    <a:pt x="0" y="623"/>
                  </a:lnTo>
                  <a:lnTo>
                    <a:pt x="0" y="396"/>
                  </a:lnTo>
                  <a:lnTo>
                    <a:pt x="113" y="396"/>
                  </a:lnTo>
                  <a:lnTo>
                    <a:pt x="113" y="340"/>
                  </a:lnTo>
                  <a:lnTo>
                    <a:pt x="283" y="340"/>
                  </a:lnTo>
                  <a:lnTo>
                    <a:pt x="283" y="453"/>
                  </a:lnTo>
                  <a:lnTo>
                    <a:pt x="396" y="453"/>
                  </a:lnTo>
                  <a:lnTo>
                    <a:pt x="396" y="340"/>
                  </a:lnTo>
                  <a:lnTo>
                    <a:pt x="453" y="340"/>
                  </a:lnTo>
                  <a:lnTo>
                    <a:pt x="453" y="283"/>
                  </a:lnTo>
                  <a:lnTo>
                    <a:pt x="510" y="283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0"/>
                  </a:lnTo>
                  <a:lnTo>
                    <a:pt x="623" y="0"/>
                  </a:lnTo>
                  <a:lnTo>
                    <a:pt x="623" y="56"/>
                  </a:lnTo>
                  <a:lnTo>
                    <a:pt x="680" y="56"/>
                  </a:lnTo>
                  <a:lnTo>
                    <a:pt x="680" y="0"/>
                  </a:lnTo>
                  <a:lnTo>
                    <a:pt x="850" y="0"/>
                  </a:lnTo>
                  <a:lnTo>
                    <a:pt x="850" y="56"/>
                  </a:lnTo>
                  <a:lnTo>
                    <a:pt x="793" y="56"/>
                  </a:lnTo>
                  <a:lnTo>
                    <a:pt x="793" y="340"/>
                  </a:lnTo>
                  <a:lnTo>
                    <a:pt x="737" y="340"/>
                  </a:lnTo>
                  <a:lnTo>
                    <a:pt x="737" y="453"/>
                  </a:lnTo>
                  <a:lnTo>
                    <a:pt x="680" y="453"/>
                  </a:lnTo>
                  <a:lnTo>
                    <a:pt x="680" y="510"/>
                  </a:lnTo>
                  <a:lnTo>
                    <a:pt x="623" y="510"/>
                  </a:lnTo>
                  <a:lnTo>
                    <a:pt x="623" y="737"/>
                  </a:lnTo>
                  <a:lnTo>
                    <a:pt x="680" y="737"/>
                  </a:lnTo>
                  <a:lnTo>
                    <a:pt x="680" y="850"/>
                  </a:lnTo>
                  <a:lnTo>
                    <a:pt x="737" y="850"/>
                  </a:lnTo>
                  <a:lnTo>
                    <a:pt x="737" y="907"/>
                  </a:lnTo>
                  <a:lnTo>
                    <a:pt x="793" y="907"/>
                  </a:lnTo>
                  <a:lnTo>
                    <a:pt x="793" y="1020"/>
                  </a:lnTo>
                  <a:lnTo>
                    <a:pt x="850" y="1020"/>
                  </a:lnTo>
                  <a:lnTo>
                    <a:pt x="850" y="1134"/>
                  </a:lnTo>
                  <a:lnTo>
                    <a:pt x="907" y="1134"/>
                  </a:lnTo>
                  <a:lnTo>
                    <a:pt x="907" y="1190"/>
                  </a:lnTo>
                  <a:lnTo>
                    <a:pt x="963" y="1190"/>
                  </a:lnTo>
                  <a:lnTo>
                    <a:pt x="963" y="1304"/>
                  </a:lnTo>
                  <a:lnTo>
                    <a:pt x="1020" y="130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7" name="Freeform 943">
              <a:extLst>
                <a:ext uri="{FF2B5EF4-FFF2-40B4-BE49-F238E27FC236}">
                  <a16:creationId xmlns:a16="http://schemas.microsoft.com/office/drawing/2014/main" id="{F57CC0B1-3271-430D-B01C-64507573F49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5122"/>
              <a:ext cx="680" cy="624"/>
            </a:xfrm>
            <a:custGeom>
              <a:avLst/>
              <a:gdLst>
                <a:gd name="T0" fmla="*/ 0 w 680"/>
                <a:gd name="T1" fmla="*/ 57 h 624"/>
                <a:gd name="T2" fmla="*/ 113 w 680"/>
                <a:gd name="T3" fmla="*/ 57 h 624"/>
                <a:gd name="T4" fmla="*/ 113 w 680"/>
                <a:gd name="T5" fmla="*/ 0 h 624"/>
                <a:gd name="T6" fmla="*/ 227 w 680"/>
                <a:gd name="T7" fmla="*/ 0 h 624"/>
                <a:gd name="T8" fmla="*/ 227 w 680"/>
                <a:gd name="T9" fmla="*/ 57 h 624"/>
                <a:gd name="T10" fmla="*/ 624 w 680"/>
                <a:gd name="T11" fmla="*/ 57 h 624"/>
                <a:gd name="T12" fmla="*/ 624 w 680"/>
                <a:gd name="T13" fmla="*/ 113 h 624"/>
                <a:gd name="T14" fmla="*/ 680 w 680"/>
                <a:gd name="T15" fmla="*/ 113 h 624"/>
                <a:gd name="T16" fmla="*/ 680 w 680"/>
                <a:gd name="T17" fmla="*/ 170 h 624"/>
                <a:gd name="T18" fmla="*/ 624 w 680"/>
                <a:gd name="T19" fmla="*/ 170 h 624"/>
                <a:gd name="T20" fmla="*/ 624 w 680"/>
                <a:gd name="T21" fmla="*/ 227 h 624"/>
                <a:gd name="T22" fmla="*/ 680 w 680"/>
                <a:gd name="T23" fmla="*/ 227 h 624"/>
                <a:gd name="T24" fmla="*/ 680 w 680"/>
                <a:gd name="T25" fmla="*/ 340 h 624"/>
                <a:gd name="T26" fmla="*/ 624 w 680"/>
                <a:gd name="T27" fmla="*/ 340 h 624"/>
                <a:gd name="T28" fmla="*/ 624 w 680"/>
                <a:gd name="T29" fmla="*/ 397 h 624"/>
                <a:gd name="T30" fmla="*/ 680 w 680"/>
                <a:gd name="T31" fmla="*/ 397 h 624"/>
                <a:gd name="T32" fmla="*/ 680 w 680"/>
                <a:gd name="T33" fmla="*/ 454 h 624"/>
                <a:gd name="T34" fmla="*/ 624 w 680"/>
                <a:gd name="T35" fmla="*/ 454 h 624"/>
                <a:gd name="T36" fmla="*/ 624 w 680"/>
                <a:gd name="T37" fmla="*/ 510 h 624"/>
                <a:gd name="T38" fmla="*/ 510 w 680"/>
                <a:gd name="T39" fmla="*/ 510 h 624"/>
                <a:gd name="T40" fmla="*/ 510 w 680"/>
                <a:gd name="T41" fmla="*/ 567 h 624"/>
                <a:gd name="T42" fmla="*/ 453 w 680"/>
                <a:gd name="T43" fmla="*/ 567 h 624"/>
                <a:gd name="T44" fmla="*/ 453 w 680"/>
                <a:gd name="T45" fmla="*/ 624 h 624"/>
                <a:gd name="T46" fmla="*/ 340 w 680"/>
                <a:gd name="T47" fmla="*/ 624 h 624"/>
                <a:gd name="T48" fmla="*/ 340 w 680"/>
                <a:gd name="T49" fmla="*/ 567 h 624"/>
                <a:gd name="T50" fmla="*/ 283 w 680"/>
                <a:gd name="T51" fmla="*/ 567 h 624"/>
                <a:gd name="T52" fmla="*/ 283 w 680"/>
                <a:gd name="T53" fmla="*/ 510 h 624"/>
                <a:gd name="T54" fmla="*/ 227 w 680"/>
                <a:gd name="T55" fmla="*/ 510 h 624"/>
                <a:gd name="T56" fmla="*/ 227 w 680"/>
                <a:gd name="T57" fmla="*/ 397 h 624"/>
                <a:gd name="T58" fmla="*/ 113 w 680"/>
                <a:gd name="T59" fmla="*/ 397 h 624"/>
                <a:gd name="T60" fmla="*/ 113 w 680"/>
                <a:gd name="T61" fmla="*/ 340 h 624"/>
                <a:gd name="T62" fmla="*/ 170 w 680"/>
                <a:gd name="T63" fmla="*/ 340 h 624"/>
                <a:gd name="T64" fmla="*/ 170 w 680"/>
                <a:gd name="T65" fmla="*/ 283 h 624"/>
                <a:gd name="T66" fmla="*/ 113 w 680"/>
                <a:gd name="T67" fmla="*/ 283 h 624"/>
                <a:gd name="T68" fmla="*/ 113 w 680"/>
                <a:gd name="T69" fmla="*/ 170 h 624"/>
                <a:gd name="T70" fmla="*/ 0 w 680"/>
                <a:gd name="T71" fmla="*/ 170 h 624"/>
                <a:gd name="T72" fmla="*/ 0 w 680"/>
                <a:gd name="T73" fmla="*/ 5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680" h="624">
                  <a:moveTo>
                    <a:pt x="0" y="57"/>
                  </a:moveTo>
                  <a:lnTo>
                    <a:pt x="113" y="57"/>
                  </a:lnTo>
                  <a:lnTo>
                    <a:pt x="113" y="0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624" y="57"/>
                  </a:lnTo>
                  <a:lnTo>
                    <a:pt x="624" y="113"/>
                  </a:lnTo>
                  <a:lnTo>
                    <a:pt x="680" y="113"/>
                  </a:lnTo>
                  <a:lnTo>
                    <a:pt x="680" y="170"/>
                  </a:lnTo>
                  <a:lnTo>
                    <a:pt x="624" y="170"/>
                  </a:lnTo>
                  <a:lnTo>
                    <a:pt x="624" y="227"/>
                  </a:lnTo>
                  <a:lnTo>
                    <a:pt x="680" y="227"/>
                  </a:lnTo>
                  <a:lnTo>
                    <a:pt x="680" y="340"/>
                  </a:lnTo>
                  <a:lnTo>
                    <a:pt x="624" y="340"/>
                  </a:lnTo>
                  <a:lnTo>
                    <a:pt x="624" y="397"/>
                  </a:lnTo>
                  <a:lnTo>
                    <a:pt x="680" y="397"/>
                  </a:lnTo>
                  <a:lnTo>
                    <a:pt x="680" y="454"/>
                  </a:lnTo>
                  <a:lnTo>
                    <a:pt x="624" y="454"/>
                  </a:lnTo>
                  <a:lnTo>
                    <a:pt x="624" y="510"/>
                  </a:lnTo>
                  <a:lnTo>
                    <a:pt x="510" y="510"/>
                  </a:lnTo>
                  <a:lnTo>
                    <a:pt x="510" y="567"/>
                  </a:lnTo>
                  <a:lnTo>
                    <a:pt x="453" y="567"/>
                  </a:lnTo>
                  <a:lnTo>
                    <a:pt x="453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283" y="567"/>
                  </a:lnTo>
                  <a:lnTo>
                    <a:pt x="283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113" y="283"/>
                  </a:lnTo>
                  <a:lnTo>
                    <a:pt x="113" y="170"/>
                  </a:lnTo>
                  <a:lnTo>
                    <a:pt x="0" y="170"/>
                  </a:lnTo>
                  <a:lnTo>
                    <a:pt x="0" y="5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09" name="Freeform 945">
              <a:extLst>
                <a:ext uri="{FF2B5EF4-FFF2-40B4-BE49-F238E27FC236}">
                  <a16:creationId xmlns:a16="http://schemas.microsoft.com/office/drawing/2014/main" id="{95A6378A-AE8B-495F-AF45-48E24B000F02}"/>
                </a:ext>
              </a:extLst>
            </p:cNvPr>
            <p:cNvSpPr>
              <a:spLocks/>
            </p:cNvSpPr>
            <p:nvPr/>
          </p:nvSpPr>
          <p:spPr bwMode="auto">
            <a:xfrm>
              <a:off x="6413" y="4838"/>
              <a:ext cx="624" cy="738"/>
            </a:xfrm>
            <a:custGeom>
              <a:avLst/>
              <a:gdLst>
                <a:gd name="T0" fmla="*/ 227 w 624"/>
                <a:gd name="T1" fmla="*/ 0 h 738"/>
                <a:gd name="T2" fmla="*/ 397 w 624"/>
                <a:gd name="T3" fmla="*/ 0 h 738"/>
                <a:gd name="T4" fmla="*/ 397 w 624"/>
                <a:gd name="T5" fmla="*/ 114 h 738"/>
                <a:gd name="T6" fmla="*/ 454 w 624"/>
                <a:gd name="T7" fmla="*/ 114 h 738"/>
                <a:gd name="T8" fmla="*/ 511 w 624"/>
                <a:gd name="T9" fmla="*/ 114 h 738"/>
                <a:gd name="T10" fmla="*/ 511 w 624"/>
                <a:gd name="T11" fmla="*/ 284 h 738"/>
                <a:gd name="T12" fmla="*/ 624 w 624"/>
                <a:gd name="T13" fmla="*/ 284 h 738"/>
                <a:gd name="T14" fmla="*/ 624 w 624"/>
                <a:gd name="T15" fmla="*/ 341 h 738"/>
                <a:gd name="T16" fmla="*/ 567 w 624"/>
                <a:gd name="T17" fmla="*/ 341 h 738"/>
                <a:gd name="T18" fmla="*/ 567 w 624"/>
                <a:gd name="T19" fmla="*/ 567 h 738"/>
                <a:gd name="T20" fmla="*/ 624 w 624"/>
                <a:gd name="T21" fmla="*/ 567 h 738"/>
                <a:gd name="T22" fmla="*/ 624 w 624"/>
                <a:gd name="T23" fmla="*/ 624 h 738"/>
                <a:gd name="T24" fmla="*/ 454 w 624"/>
                <a:gd name="T25" fmla="*/ 624 h 738"/>
                <a:gd name="T26" fmla="*/ 454 w 624"/>
                <a:gd name="T27" fmla="*/ 511 h 738"/>
                <a:gd name="T28" fmla="*/ 397 w 624"/>
                <a:gd name="T29" fmla="*/ 511 h 738"/>
                <a:gd name="T30" fmla="*/ 397 w 624"/>
                <a:gd name="T31" fmla="*/ 567 h 738"/>
                <a:gd name="T32" fmla="*/ 341 w 624"/>
                <a:gd name="T33" fmla="*/ 567 h 738"/>
                <a:gd name="T34" fmla="*/ 341 w 624"/>
                <a:gd name="T35" fmla="*/ 624 h 738"/>
                <a:gd name="T36" fmla="*/ 284 w 624"/>
                <a:gd name="T37" fmla="*/ 624 h 738"/>
                <a:gd name="T38" fmla="*/ 284 w 624"/>
                <a:gd name="T39" fmla="*/ 738 h 738"/>
                <a:gd name="T40" fmla="*/ 227 w 624"/>
                <a:gd name="T41" fmla="*/ 738 h 738"/>
                <a:gd name="T42" fmla="*/ 227 w 624"/>
                <a:gd name="T43" fmla="*/ 681 h 738"/>
                <a:gd name="T44" fmla="*/ 171 w 624"/>
                <a:gd name="T45" fmla="*/ 681 h 738"/>
                <a:gd name="T46" fmla="*/ 171 w 624"/>
                <a:gd name="T47" fmla="*/ 624 h 738"/>
                <a:gd name="T48" fmla="*/ 227 w 624"/>
                <a:gd name="T49" fmla="*/ 624 h 738"/>
                <a:gd name="T50" fmla="*/ 227 w 624"/>
                <a:gd name="T51" fmla="*/ 511 h 738"/>
                <a:gd name="T52" fmla="*/ 171 w 624"/>
                <a:gd name="T53" fmla="*/ 511 h 738"/>
                <a:gd name="T54" fmla="*/ 171 w 624"/>
                <a:gd name="T55" fmla="*/ 454 h 738"/>
                <a:gd name="T56" fmla="*/ 227 w 624"/>
                <a:gd name="T57" fmla="*/ 454 h 738"/>
                <a:gd name="T58" fmla="*/ 227 w 624"/>
                <a:gd name="T59" fmla="*/ 397 h 738"/>
                <a:gd name="T60" fmla="*/ 171 w 624"/>
                <a:gd name="T61" fmla="*/ 397 h 738"/>
                <a:gd name="T62" fmla="*/ 171 w 624"/>
                <a:gd name="T63" fmla="*/ 341 h 738"/>
                <a:gd name="T64" fmla="*/ 0 w 624"/>
                <a:gd name="T65" fmla="*/ 341 h 738"/>
                <a:gd name="T66" fmla="*/ 0 w 624"/>
                <a:gd name="T67" fmla="*/ 227 h 738"/>
                <a:gd name="T68" fmla="*/ 57 w 624"/>
                <a:gd name="T69" fmla="*/ 227 h 738"/>
                <a:gd name="T70" fmla="*/ 57 w 624"/>
                <a:gd name="T71" fmla="*/ 171 h 738"/>
                <a:gd name="T72" fmla="*/ 171 w 624"/>
                <a:gd name="T73" fmla="*/ 171 h 738"/>
                <a:gd name="T74" fmla="*/ 171 w 624"/>
                <a:gd name="T75" fmla="*/ 57 h 738"/>
                <a:gd name="T76" fmla="*/ 227 w 624"/>
                <a:gd name="T77" fmla="*/ 57 h 738"/>
                <a:gd name="T78" fmla="*/ 227 w 624"/>
                <a:gd name="T79" fmla="*/ 0 h 7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24" h="738">
                  <a:moveTo>
                    <a:pt x="227" y="0"/>
                  </a:moveTo>
                  <a:lnTo>
                    <a:pt x="397" y="0"/>
                  </a:lnTo>
                  <a:lnTo>
                    <a:pt x="397" y="114"/>
                  </a:lnTo>
                  <a:lnTo>
                    <a:pt x="454" y="114"/>
                  </a:lnTo>
                  <a:lnTo>
                    <a:pt x="511" y="114"/>
                  </a:lnTo>
                  <a:lnTo>
                    <a:pt x="511" y="284"/>
                  </a:lnTo>
                  <a:lnTo>
                    <a:pt x="624" y="284"/>
                  </a:lnTo>
                  <a:lnTo>
                    <a:pt x="624" y="341"/>
                  </a:lnTo>
                  <a:lnTo>
                    <a:pt x="567" y="341"/>
                  </a:lnTo>
                  <a:lnTo>
                    <a:pt x="567" y="567"/>
                  </a:lnTo>
                  <a:lnTo>
                    <a:pt x="624" y="567"/>
                  </a:lnTo>
                  <a:lnTo>
                    <a:pt x="624" y="624"/>
                  </a:lnTo>
                  <a:lnTo>
                    <a:pt x="454" y="624"/>
                  </a:lnTo>
                  <a:lnTo>
                    <a:pt x="454" y="511"/>
                  </a:lnTo>
                  <a:lnTo>
                    <a:pt x="397" y="511"/>
                  </a:lnTo>
                  <a:lnTo>
                    <a:pt x="397" y="567"/>
                  </a:lnTo>
                  <a:lnTo>
                    <a:pt x="341" y="567"/>
                  </a:lnTo>
                  <a:lnTo>
                    <a:pt x="341" y="624"/>
                  </a:lnTo>
                  <a:lnTo>
                    <a:pt x="284" y="624"/>
                  </a:lnTo>
                  <a:lnTo>
                    <a:pt x="284" y="738"/>
                  </a:lnTo>
                  <a:lnTo>
                    <a:pt x="227" y="738"/>
                  </a:lnTo>
                  <a:lnTo>
                    <a:pt x="227" y="681"/>
                  </a:lnTo>
                  <a:lnTo>
                    <a:pt x="171" y="681"/>
                  </a:lnTo>
                  <a:lnTo>
                    <a:pt x="171" y="624"/>
                  </a:lnTo>
                  <a:lnTo>
                    <a:pt x="227" y="624"/>
                  </a:lnTo>
                  <a:lnTo>
                    <a:pt x="227" y="511"/>
                  </a:lnTo>
                  <a:lnTo>
                    <a:pt x="171" y="511"/>
                  </a:lnTo>
                  <a:lnTo>
                    <a:pt x="171" y="454"/>
                  </a:lnTo>
                  <a:lnTo>
                    <a:pt x="227" y="454"/>
                  </a:lnTo>
                  <a:lnTo>
                    <a:pt x="227" y="397"/>
                  </a:lnTo>
                  <a:lnTo>
                    <a:pt x="171" y="397"/>
                  </a:lnTo>
                  <a:lnTo>
                    <a:pt x="171" y="341"/>
                  </a:lnTo>
                  <a:lnTo>
                    <a:pt x="0" y="341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71"/>
                  </a:lnTo>
                  <a:lnTo>
                    <a:pt x="171" y="171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0" name="Freeform 946">
              <a:extLst>
                <a:ext uri="{FF2B5EF4-FFF2-40B4-BE49-F238E27FC236}">
                  <a16:creationId xmlns:a16="http://schemas.microsoft.com/office/drawing/2014/main" id="{DFC738FD-F016-4456-9049-9508654629E0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4668"/>
              <a:ext cx="680" cy="511"/>
            </a:xfrm>
            <a:custGeom>
              <a:avLst/>
              <a:gdLst>
                <a:gd name="T0" fmla="*/ 453 w 680"/>
                <a:gd name="T1" fmla="*/ 511 h 511"/>
                <a:gd name="T2" fmla="*/ 227 w 680"/>
                <a:gd name="T3" fmla="*/ 511 h 511"/>
                <a:gd name="T4" fmla="*/ 227 w 680"/>
                <a:gd name="T5" fmla="*/ 454 h 511"/>
                <a:gd name="T6" fmla="*/ 170 w 680"/>
                <a:gd name="T7" fmla="*/ 454 h 511"/>
                <a:gd name="T8" fmla="*/ 113 w 680"/>
                <a:gd name="T9" fmla="*/ 454 h 511"/>
                <a:gd name="T10" fmla="*/ 113 w 680"/>
                <a:gd name="T11" fmla="*/ 511 h 511"/>
                <a:gd name="T12" fmla="*/ 0 w 680"/>
                <a:gd name="T13" fmla="*/ 511 h 511"/>
                <a:gd name="T14" fmla="*/ 0 w 680"/>
                <a:gd name="T15" fmla="*/ 397 h 511"/>
                <a:gd name="T16" fmla="*/ 0 w 680"/>
                <a:gd name="T17" fmla="*/ 341 h 511"/>
                <a:gd name="T18" fmla="*/ 57 w 680"/>
                <a:gd name="T19" fmla="*/ 341 h 511"/>
                <a:gd name="T20" fmla="*/ 57 w 680"/>
                <a:gd name="T21" fmla="*/ 284 h 511"/>
                <a:gd name="T22" fmla="*/ 113 w 680"/>
                <a:gd name="T23" fmla="*/ 284 h 511"/>
                <a:gd name="T24" fmla="*/ 113 w 680"/>
                <a:gd name="T25" fmla="*/ 227 h 511"/>
                <a:gd name="T26" fmla="*/ 227 w 680"/>
                <a:gd name="T27" fmla="*/ 227 h 511"/>
                <a:gd name="T28" fmla="*/ 227 w 680"/>
                <a:gd name="T29" fmla="*/ 170 h 511"/>
                <a:gd name="T30" fmla="*/ 283 w 680"/>
                <a:gd name="T31" fmla="*/ 170 h 511"/>
                <a:gd name="T32" fmla="*/ 283 w 680"/>
                <a:gd name="T33" fmla="*/ 114 h 511"/>
                <a:gd name="T34" fmla="*/ 340 w 680"/>
                <a:gd name="T35" fmla="*/ 114 h 511"/>
                <a:gd name="T36" fmla="*/ 340 w 680"/>
                <a:gd name="T37" fmla="*/ 57 h 511"/>
                <a:gd name="T38" fmla="*/ 397 w 680"/>
                <a:gd name="T39" fmla="*/ 57 h 511"/>
                <a:gd name="T40" fmla="*/ 397 w 680"/>
                <a:gd name="T41" fmla="*/ 0 h 511"/>
                <a:gd name="T42" fmla="*/ 453 w 680"/>
                <a:gd name="T43" fmla="*/ 0 h 511"/>
                <a:gd name="T44" fmla="*/ 453 w 680"/>
                <a:gd name="T45" fmla="*/ 114 h 511"/>
                <a:gd name="T46" fmla="*/ 624 w 680"/>
                <a:gd name="T47" fmla="*/ 114 h 511"/>
                <a:gd name="T48" fmla="*/ 624 w 680"/>
                <a:gd name="T49" fmla="*/ 170 h 511"/>
                <a:gd name="T50" fmla="*/ 680 w 680"/>
                <a:gd name="T51" fmla="*/ 170 h 511"/>
                <a:gd name="T52" fmla="*/ 680 w 680"/>
                <a:gd name="T53" fmla="*/ 227 h 511"/>
                <a:gd name="T54" fmla="*/ 624 w 680"/>
                <a:gd name="T55" fmla="*/ 227 h 511"/>
                <a:gd name="T56" fmla="*/ 624 w 680"/>
                <a:gd name="T57" fmla="*/ 341 h 511"/>
                <a:gd name="T58" fmla="*/ 510 w 680"/>
                <a:gd name="T59" fmla="*/ 341 h 511"/>
                <a:gd name="T60" fmla="*/ 510 w 680"/>
                <a:gd name="T61" fmla="*/ 397 h 511"/>
                <a:gd name="T62" fmla="*/ 453 w 680"/>
                <a:gd name="T63" fmla="*/ 397 h 511"/>
                <a:gd name="T64" fmla="*/ 453 w 680"/>
                <a:gd name="T65" fmla="*/ 511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80" h="511">
                  <a:moveTo>
                    <a:pt x="453" y="511"/>
                  </a:moveTo>
                  <a:lnTo>
                    <a:pt x="227" y="511"/>
                  </a:lnTo>
                  <a:lnTo>
                    <a:pt x="227" y="454"/>
                  </a:lnTo>
                  <a:lnTo>
                    <a:pt x="170" y="454"/>
                  </a:lnTo>
                  <a:lnTo>
                    <a:pt x="113" y="454"/>
                  </a:lnTo>
                  <a:lnTo>
                    <a:pt x="113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0" y="341"/>
                  </a:lnTo>
                  <a:lnTo>
                    <a:pt x="57" y="341"/>
                  </a:lnTo>
                  <a:lnTo>
                    <a:pt x="57" y="284"/>
                  </a:lnTo>
                  <a:lnTo>
                    <a:pt x="113" y="284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283" y="170"/>
                  </a:lnTo>
                  <a:lnTo>
                    <a:pt x="283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453" y="0"/>
                  </a:lnTo>
                  <a:lnTo>
                    <a:pt x="453" y="114"/>
                  </a:lnTo>
                  <a:lnTo>
                    <a:pt x="624" y="114"/>
                  </a:lnTo>
                  <a:lnTo>
                    <a:pt x="624" y="170"/>
                  </a:lnTo>
                  <a:lnTo>
                    <a:pt x="680" y="170"/>
                  </a:lnTo>
                  <a:lnTo>
                    <a:pt x="680" y="227"/>
                  </a:lnTo>
                  <a:lnTo>
                    <a:pt x="624" y="227"/>
                  </a:lnTo>
                  <a:lnTo>
                    <a:pt x="624" y="341"/>
                  </a:lnTo>
                  <a:lnTo>
                    <a:pt x="510" y="341"/>
                  </a:lnTo>
                  <a:lnTo>
                    <a:pt x="510" y="397"/>
                  </a:lnTo>
                  <a:lnTo>
                    <a:pt x="453" y="397"/>
                  </a:lnTo>
                  <a:lnTo>
                    <a:pt x="453" y="51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1" name="Freeform 947">
              <a:extLst>
                <a:ext uri="{FF2B5EF4-FFF2-40B4-BE49-F238E27FC236}">
                  <a16:creationId xmlns:a16="http://schemas.microsoft.com/office/drawing/2014/main" id="{A75E0F2F-4F0E-46CE-8A5A-96027D7FAE3F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4271"/>
              <a:ext cx="567" cy="624"/>
            </a:xfrm>
            <a:custGeom>
              <a:avLst/>
              <a:gdLst>
                <a:gd name="T0" fmla="*/ 113 w 567"/>
                <a:gd name="T1" fmla="*/ 624 h 624"/>
                <a:gd name="T2" fmla="*/ 170 w 567"/>
                <a:gd name="T3" fmla="*/ 624 h 624"/>
                <a:gd name="T4" fmla="*/ 170 w 567"/>
                <a:gd name="T5" fmla="*/ 567 h 624"/>
                <a:gd name="T6" fmla="*/ 226 w 567"/>
                <a:gd name="T7" fmla="*/ 567 h 624"/>
                <a:gd name="T8" fmla="*/ 226 w 567"/>
                <a:gd name="T9" fmla="*/ 511 h 624"/>
                <a:gd name="T10" fmla="*/ 283 w 567"/>
                <a:gd name="T11" fmla="*/ 511 h 624"/>
                <a:gd name="T12" fmla="*/ 283 w 567"/>
                <a:gd name="T13" fmla="*/ 454 h 624"/>
                <a:gd name="T14" fmla="*/ 340 w 567"/>
                <a:gd name="T15" fmla="*/ 454 h 624"/>
                <a:gd name="T16" fmla="*/ 340 w 567"/>
                <a:gd name="T17" fmla="*/ 397 h 624"/>
                <a:gd name="T18" fmla="*/ 396 w 567"/>
                <a:gd name="T19" fmla="*/ 397 h 624"/>
                <a:gd name="T20" fmla="*/ 396 w 567"/>
                <a:gd name="T21" fmla="*/ 511 h 624"/>
                <a:gd name="T22" fmla="*/ 510 w 567"/>
                <a:gd name="T23" fmla="*/ 511 h 624"/>
                <a:gd name="T24" fmla="*/ 510 w 567"/>
                <a:gd name="T25" fmla="*/ 397 h 624"/>
                <a:gd name="T26" fmla="*/ 567 w 567"/>
                <a:gd name="T27" fmla="*/ 397 h 624"/>
                <a:gd name="T28" fmla="*/ 567 w 567"/>
                <a:gd name="T29" fmla="*/ 171 h 624"/>
                <a:gd name="T30" fmla="*/ 510 w 567"/>
                <a:gd name="T31" fmla="*/ 171 h 624"/>
                <a:gd name="T32" fmla="*/ 510 w 567"/>
                <a:gd name="T33" fmla="*/ 114 h 624"/>
                <a:gd name="T34" fmla="*/ 396 w 567"/>
                <a:gd name="T35" fmla="*/ 114 h 624"/>
                <a:gd name="T36" fmla="*/ 396 w 567"/>
                <a:gd name="T37" fmla="*/ 57 h 624"/>
                <a:gd name="T38" fmla="*/ 340 w 567"/>
                <a:gd name="T39" fmla="*/ 57 h 624"/>
                <a:gd name="T40" fmla="*/ 340 w 567"/>
                <a:gd name="T41" fmla="*/ 0 h 624"/>
                <a:gd name="T42" fmla="*/ 170 w 567"/>
                <a:gd name="T43" fmla="*/ 0 h 624"/>
                <a:gd name="T44" fmla="*/ 170 w 567"/>
                <a:gd name="T45" fmla="*/ 57 h 624"/>
                <a:gd name="T46" fmla="*/ 113 w 567"/>
                <a:gd name="T47" fmla="*/ 57 h 624"/>
                <a:gd name="T48" fmla="*/ 113 w 567"/>
                <a:gd name="T49" fmla="*/ 171 h 624"/>
                <a:gd name="T50" fmla="*/ 0 w 567"/>
                <a:gd name="T51" fmla="*/ 171 h 624"/>
                <a:gd name="T52" fmla="*/ 0 w 567"/>
                <a:gd name="T53" fmla="*/ 341 h 624"/>
                <a:gd name="T54" fmla="*/ 56 w 567"/>
                <a:gd name="T55" fmla="*/ 341 h 624"/>
                <a:gd name="T56" fmla="*/ 56 w 567"/>
                <a:gd name="T57" fmla="*/ 397 h 624"/>
                <a:gd name="T58" fmla="*/ 0 w 567"/>
                <a:gd name="T59" fmla="*/ 397 h 624"/>
                <a:gd name="T60" fmla="*/ 0 w 567"/>
                <a:gd name="T61" fmla="*/ 511 h 624"/>
                <a:gd name="T62" fmla="*/ 56 w 567"/>
                <a:gd name="T63" fmla="*/ 511 h 624"/>
                <a:gd name="T64" fmla="*/ 56 w 567"/>
                <a:gd name="T65" fmla="*/ 624 h 624"/>
                <a:gd name="T66" fmla="*/ 113 w 567"/>
                <a:gd name="T67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67" h="624">
                  <a:moveTo>
                    <a:pt x="113" y="624"/>
                  </a:moveTo>
                  <a:lnTo>
                    <a:pt x="170" y="624"/>
                  </a:lnTo>
                  <a:lnTo>
                    <a:pt x="170" y="567"/>
                  </a:lnTo>
                  <a:lnTo>
                    <a:pt x="226" y="567"/>
                  </a:lnTo>
                  <a:lnTo>
                    <a:pt x="226" y="511"/>
                  </a:lnTo>
                  <a:lnTo>
                    <a:pt x="283" y="511"/>
                  </a:lnTo>
                  <a:lnTo>
                    <a:pt x="283" y="454"/>
                  </a:lnTo>
                  <a:lnTo>
                    <a:pt x="340" y="454"/>
                  </a:lnTo>
                  <a:lnTo>
                    <a:pt x="340" y="397"/>
                  </a:lnTo>
                  <a:lnTo>
                    <a:pt x="396" y="397"/>
                  </a:lnTo>
                  <a:lnTo>
                    <a:pt x="396" y="511"/>
                  </a:lnTo>
                  <a:lnTo>
                    <a:pt x="510" y="511"/>
                  </a:lnTo>
                  <a:lnTo>
                    <a:pt x="510" y="397"/>
                  </a:lnTo>
                  <a:lnTo>
                    <a:pt x="567" y="397"/>
                  </a:lnTo>
                  <a:lnTo>
                    <a:pt x="567" y="171"/>
                  </a:lnTo>
                  <a:lnTo>
                    <a:pt x="510" y="171"/>
                  </a:lnTo>
                  <a:lnTo>
                    <a:pt x="510" y="114"/>
                  </a:lnTo>
                  <a:lnTo>
                    <a:pt x="396" y="114"/>
                  </a:lnTo>
                  <a:lnTo>
                    <a:pt x="396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71"/>
                  </a:lnTo>
                  <a:lnTo>
                    <a:pt x="0" y="171"/>
                  </a:lnTo>
                  <a:lnTo>
                    <a:pt x="0" y="341"/>
                  </a:lnTo>
                  <a:lnTo>
                    <a:pt x="56" y="341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511"/>
                  </a:lnTo>
                  <a:lnTo>
                    <a:pt x="56" y="511"/>
                  </a:lnTo>
                  <a:lnTo>
                    <a:pt x="56" y="624"/>
                  </a:lnTo>
                  <a:lnTo>
                    <a:pt x="113" y="62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2" name="Freeform 948">
              <a:extLst>
                <a:ext uri="{FF2B5EF4-FFF2-40B4-BE49-F238E27FC236}">
                  <a16:creationId xmlns:a16="http://schemas.microsoft.com/office/drawing/2014/main" id="{70AB4022-AE59-406C-91EC-F07E37FA4EC5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4498"/>
              <a:ext cx="624" cy="624"/>
            </a:xfrm>
            <a:custGeom>
              <a:avLst/>
              <a:gdLst>
                <a:gd name="T0" fmla="*/ 57 w 624"/>
                <a:gd name="T1" fmla="*/ 0 h 624"/>
                <a:gd name="T2" fmla="*/ 170 w 624"/>
                <a:gd name="T3" fmla="*/ 0 h 624"/>
                <a:gd name="T4" fmla="*/ 170 w 624"/>
                <a:gd name="T5" fmla="*/ 57 h 624"/>
                <a:gd name="T6" fmla="*/ 227 w 624"/>
                <a:gd name="T7" fmla="*/ 57 h 624"/>
                <a:gd name="T8" fmla="*/ 227 w 624"/>
                <a:gd name="T9" fmla="*/ 0 h 624"/>
                <a:gd name="T10" fmla="*/ 453 w 624"/>
                <a:gd name="T11" fmla="*/ 0 h 624"/>
                <a:gd name="T12" fmla="*/ 453 w 624"/>
                <a:gd name="T13" fmla="*/ 57 h 624"/>
                <a:gd name="T14" fmla="*/ 453 w 624"/>
                <a:gd name="T15" fmla="*/ 114 h 624"/>
                <a:gd name="T16" fmla="*/ 510 w 624"/>
                <a:gd name="T17" fmla="*/ 114 h 624"/>
                <a:gd name="T18" fmla="*/ 510 w 624"/>
                <a:gd name="T19" fmla="*/ 170 h 624"/>
                <a:gd name="T20" fmla="*/ 567 w 624"/>
                <a:gd name="T21" fmla="*/ 170 h 624"/>
                <a:gd name="T22" fmla="*/ 567 w 624"/>
                <a:gd name="T23" fmla="*/ 227 h 624"/>
                <a:gd name="T24" fmla="*/ 624 w 624"/>
                <a:gd name="T25" fmla="*/ 227 h 624"/>
                <a:gd name="T26" fmla="*/ 624 w 624"/>
                <a:gd name="T27" fmla="*/ 454 h 624"/>
                <a:gd name="T28" fmla="*/ 567 w 624"/>
                <a:gd name="T29" fmla="*/ 454 h 624"/>
                <a:gd name="T30" fmla="*/ 567 w 624"/>
                <a:gd name="T31" fmla="*/ 511 h 624"/>
                <a:gd name="T32" fmla="*/ 510 w 624"/>
                <a:gd name="T33" fmla="*/ 511 h 624"/>
                <a:gd name="T34" fmla="*/ 510 w 624"/>
                <a:gd name="T35" fmla="*/ 624 h 624"/>
                <a:gd name="T36" fmla="*/ 397 w 624"/>
                <a:gd name="T37" fmla="*/ 624 h 624"/>
                <a:gd name="T38" fmla="*/ 397 w 624"/>
                <a:gd name="T39" fmla="*/ 454 h 624"/>
                <a:gd name="T40" fmla="*/ 283 w 624"/>
                <a:gd name="T41" fmla="*/ 454 h 624"/>
                <a:gd name="T42" fmla="*/ 283 w 624"/>
                <a:gd name="T43" fmla="*/ 340 h 624"/>
                <a:gd name="T44" fmla="*/ 57 w 624"/>
                <a:gd name="T45" fmla="*/ 340 h 624"/>
                <a:gd name="T46" fmla="*/ 57 w 624"/>
                <a:gd name="T47" fmla="*/ 284 h 624"/>
                <a:gd name="T48" fmla="*/ 0 w 624"/>
                <a:gd name="T49" fmla="*/ 284 h 624"/>
                <a:gd name="T50" fmla="*/ 0 w 624"/>
                <a:gd name="T51" fmla="*/ 170 h 624"/>
                <a:gd name="T52" fmla="*/ 57 w 624"/>
                <a:gd name="T53" fmla="*/ 170 h 624"/>
                <a:gd name="T54" fmla="*/ 57 w 624"/>
                <a:gd name="T55" fmla="*/ 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24" h="624">
                  <a:moveTo>
                    <a:pt x="57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453" y="0"/>
                  </a:lnTo>
                  <a:lnTo>
                    <a:pt x="453" y="57"/>
                  </a:lnTo>
                  <a:lnTo>
                    <a:pt x="453" y="114"/>
                  </a:lnTo>
                  <a:lnTo>
                    <a:pt x="510" y="114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227"/>
                  </a:lnTo>
                  <a:lnTo>
                    <a:pt x="624" y="227"/>
                  </a:lnTo>
                  <a:lnTo>
                    <a:pt x="624" y="454"/>
                  </a:lnTo>
                  <a:lnTo>
                    <a:pt x="567" y="454"/>
                  </a:lnTo>
                  <a:lnTo>
                    <a:pt x="567" y="511"/>
                  </a:lnTo>
                  <a:lnTo>
                    <a:pt x="510" y="511"/>
                  </a:lnTo>
                  <a:lnTo>
                    <a:pt x="510" y="624"/>
                  </a:lnTo>
                  <a:lnTo>
                    <a:pt x="397" y="624"/>
                  </a:lnTo>
                  <a:lnTo>
                    <a:pt x="397" y="454"/>
                  </a:lnTo>
                  <a:lnTo>
                    <a:pt x="283" y="454"/>
                  </a:lnTo>
                  <a:lnTo>
                    <a:pt x="283" y="340"/>
                  </a:lnTo>
                  <a:lnTo>
                    <a:pt x="57" y="34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3" name="Freeform 949">
              <a:extLst>
                <a:ext uri="{FF2B5EF4-FFF2-40B4-BE49-F238E27FC236}">
                  <a16:creationId xmlns:a16="http://schemas.microsoft.com/office/drawing/2014/main" id="{3CA5C782-52A3-422C-A2C1-380291ED1EBB}"/>
                </a:ext>
              </a:extLst>
            </p:cNvPr>
            <p:cNvSpPr>
              <a:spLocks/>
            </p:cNvSpPr>
            <p:nvPr/>
          </p:nvSpPr>
          <p:spPr bwMode="auto">
            <a:xfrm>
              <a:off x="6924" y="4271"/>
              <a:ext cx="510" cy="624"/>
            </a:xfrm>
            <a:custGeom>
              <a:avLst/>
              <a:gdLst>
                <a:gd name="T0" fmla="*/ 227 w 510"/>
                <a:gd name="T1" fmla="*/ 624 h 624"/>
                <a:gd name="T2" fmla="*/ 283 w 510"/>
                <a:gd name="T3" fmla="*/ 624 h 624"/>
                <a:gd name="T4" fmla="*/ 283 w 510"/>
                <a:gd name="T5" fmla="*/ 567 h 624"/>
                <a:gd name="T6" fmla="*/ 340 w 510"/>
                <a:gd name="T7" fmla="*/ 567 h 624"/>
                <a:gd name="T8" fmla="*/ 340 w 510"/>
                <a:gd name="T9" fmla="*/ 511 h 624"/>
                <a:gd name="T10" fmla="*/ 397 w 510"/>
                <a:gd name="T11" fmla="*/ 511 h 624"/>
                <a:gd name="T12" fmla="*/ 397 w 510"/>
                <a:gd name="T13" fmla="*/ 397 h 624"/>
                <a:gd name="T14" fmla="*/ 453 w 510"/>
                <a:gd name="T15" fmla="*/ 397 h 624"/>
                <a:gd name="T16" fmla="*/ 453 w 510"/>
                <a:gd name="T17" fmla="*/ 341 h 624"/>
                <a:gd name="T18" fmla="*/ 510 w 510"/>
                <a:gd name="T19" fmla="*/ 341 h 624"/>
                <a:gd name="T20" fmla="*/ 510 w 510"/>
                <a:gd name="T21" fmla="*/ 114 h 624"/>
                <a:gd name="T22" fmla="*/ 453 w 510"/>
                <a:gd name="T23" fmla="*/ 114 h 624"/>
                <a:gd name="T24" fmla="*/ 453 w 510"/>
                <a:gd name="T25" fmla="*/ 57 h 624"/>
                <a:gd name="T26" fmla="*/ 397 w 510"/>
                <a:gd name="T27" fmla="*/ 57 h 624"/>
                <a:gd name="T28" fmla="*/ 397 w 510"/>
                <a:gd name="T29" fmla="*/ 0 h 624"/>
                <a:gd name="T30" fmla="*/ 227 w 510"/>
                <a:gd name="T31" fmla="*/ 0 h 624"/>
                <a:gd name="T32" fmla="*/ 227 w 510"/>
                <a:gd name="T33" fmla="*/ 114 h 624"/>
                <a:gd name="T34" fmla="*/ 0 w 510"/>
                <a:gd name="T35" fmla="*/ 114 h 624"/>
                <a:gd name="T36" fmla="*/ 0 w 510"/>
                <a:gd name="T37" fmla="*/ 227 h 624"/>
                <a:gd name="T38" fmla="*/ 56 w 510"/>
                <a:gd name="T39" fmla="*/ 227 h 624"/>
                <a:gd name="T40" fmla="*/ 56 w 510"/>
                <a:gd name="T41" fmla="*/ 341 h 624"/>
                <a:gd name="T42" fmla="*/ 113 w 510"/>
                <a:gd name="T43" fmla="*/ 341 h 624"/>
                <a:gd name="T44" fmla="*/ 113 w 510"/>
                <a:gd name="T45" fmla="*/ 397 h 624"/>
                <a:gd name="T46" fmla="*/ 170 w 510"/>
                <a:gd name="T47" fmla="*/ 397 h 624"/>
                <a:gd name="T48" fmla="*/ 170 w 510"/>
                <a:gd name="T49" fmla="*/ 454 h 624"/>
                <a:gd name="T50" fmla="*/ 227 w 510"/>
                <a:gd name="T51" fmla="*/ 454 h 624"/>
                <a:gd name="T52" fmla="*/ 227 w 510"/>
                <a:gd name="T53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10" h="624">
                  <a:moveTo>
                    <a:pt x="227" y="624"/>
                  </a:moveTo>
                  <a:lnTo>
                    <a:pt x="283" y="624"/>
                  </a:lnTo>
                  <a:lnTo>
                    <a:pt x="283" y="567"/>
                  </a:lnTo>
                  <a:lnTo>
                    <a:pt x="340" y="567"/>
                  </a:lnTo>
                  <a:lnTo>
                    <a:pt x="340" y="511"/>
                  </a:lnTo>
                  <a:lnTo>
                    <a:pt x="397" y="511"/>
                  </a:lnTo>
                  <a:lnTo>
                    <a:pt x="397" y="397"/>
                  </a:lnTo>
                  <a:lnTo>
                    <a:pt x="453" y="397"/>
                  </a:lnTo>
                  <a:lnTo>
                    <a:pt x="453" y="341"/>
                  </a:lnTo>
                  <a:lnTo>
                    <a:pt x="510" y="341"/>
                  </a:lnTo>
                  <a:lnTo>
                    <a:pt x="510" y="114"/>
                  </a:lnTo>
                  <a:lnTo>
                    <a:pt x="453" y="114"/>
                  </a:lnTo>
                  <a:lnTo>
                    <a:pt x="453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0" y="114"/>
                  </a:lnTo>
                  <a:lnTo>
                    <a:pt x="0" y="227"/>
                  </a:lnTo>
                  <a:lnTo>
                    <a:pt x="56" y="227"/>
                  </a:lnTo>
                  <a:lnTo>
                    <a:pt x="56" y="341"/>
                  </a:lnTo>
                  <a:lnTo>
                    <a:pt x="113" y="341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454"/>
                  </a:lnTo>
                  <a:lnTo>
                    <a:pt x="227" y="454"/>
                  </a:lnTo>
                  <a:lnTo>
                    <a:pt x="227" y="62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4" name="Freeform 950">
              <a:extLst>
                <a:ext uri="{FF2B5EF4-FFF2-40B4-BE49-F238E27FC236}">
                  <a16:creationId xmlns:a16="http://schemas.microsoft.com/office/drawing/2014/main" id="{A623E072-A298-4419-8503-94516D0F8E44}"/>
                </a:ext>
              </a:extLst>
            </p:cNvPr>
            <p:cNvSpPr>
              <a:spLocks/>
            </p:cNvSpPr>
            <p:nvPr/>
          </p:nvSpPr>
          <p:spPr bwMode="auto">
            <a:xfrm>
              <a:off x="7207" y="3478"/>
              <a:ext cx="511" cy="907"/>
            </a:xfrm>
            <a:custGeom>
              <a:avLst/>
              <a:gdLst>
                <a:gd name="T0" fmla="*/ 0 w 511"/>
                <a:gd name="T1" fmla="*/ 793 h 907"/>
                <a:gd name="T2" fmla="*/ 0 w 511"/>
                <a:gd name="T3" fmla="*/ 680 h 907"/>
                <a:gd name="T4" fmla="*/ 114 w 511"/>
                <a:gd name="T5" fmla="*/ 680 h 907"/>
                <a:gd name="T6" fmla="*/ 114 w 511"/>
                <a:gd name="T7" fmla="*/ 623 h 907"/>
                <a:gd name="T8" fmla="*/ 57 w 511"/>
                <a:gd name="T9" fmla="*/ 623 h 907"/>
                <a:gd name="T10" fmla="*/ 57 w 511"/>
                <a:gd name="T11" fmla="*/ 397 h 907"/>
                <a:gd name="T12" fmla="*/ 114 w 511"/>
                <a:gd name="T13" fmla="*/ 397 h 907"/>
                <a:gd name="T14" fmla="*/ 114 w 511"/>
                <a:gd name="T15" fmla="*/ 283 h 907"/>
                <a:gd name="T16" fmla="*/ 170 w 511"/>
                <a:gd name="T17" fmla="*/ 283 h 907"/>
                <a:gd name="T18" fmla="*/ 170 w 511"/>
                <a:gd name="T19" fmla="*/ 226 h 907"/>
                <a:gd name="T20" fmla="*/ 0 w 511"/>
                <a:gd name="T21" fmla="*/ 226 h 907"/>
                <a:gd name="T22" fmla="*/ 0 w 511"/>
                <a:gd name="T23" fmla="*/ 113 h 907"/>
                <a:gd name="T24" fmla="*/ 57 w 511"/>
                <a:gd name="T25" fmla="*/ 113 h 907"/>
                <a:gd name="T26" fmla="*/ 57 w 511"/>
                <a:gd name="T27" fmla="*/ 0 h 907"/>
                <a:gd name="T28" fmla="*/ 284 w 511"/>
                <a:gd name="T29" fmla="*/ 0 h 907"/>
                <a:gd name="T30" fmla="*/ 284 w 511"/>
                <a:gd name="T31" fmla="*/ 113 h 907"/>
                <a:gd name="T32" fmla="*/ 227 w 511"/>
                <a:gd name="T33" fmla="*/ 113 h 907"/>
                <a:gd name="T34" fmla="*/ 227 w 511"/>
                <a:gd name="T35" fmla="*/ 170 h 907"/>
                <a:gd name="T36" fmla="*/ 284 w 511"/>
                <a:gd name="T37" fmla="*/ 170 h 907"/>
                <a:gd name="T38" fmla="*/ 284 w 511"/>
                <a:gd name="T39" fmla="*/ 283 h 907"/>
                <a:gd name="T40" fmla="*/ 397 w 511"/>
                <a:gd name="T41" fmla="*/ 283 h 907"/>
                <a:gd name="T42" fmla="*/ 397 w 511"/>
                <a:gd name="T43" fmla="*/ 340 h 907"/>
                <a:gd name="T44" fmla="*/ 454 w 511"/>
                <a:gd name="T45" fmla="*/ 340 h 907"/>
                <a:gd name="T46" fmla="*/ 454 w 511"/>
                <a:gd name="T47" fmla="*/ 397 h 907"/>
                <a:gd name="T48" fmla="*/ 511 w 511"/>
                <a:gd name="T49" fmla="*/ 397 h 907"/>
                <a:gd name="T50" fmla="*/ 511 w 511"/>
                <a:gd name="T51" fmla="*/ 567 h 907"/>
                <a:gd name="T52" fmla="*/ 454 w 511"/>
                <a:gd name="T53" fmla="*/ 567 h 907"/>
                <a:gd name="T54" fmla="*/ 454 w 511"/>
                <a:gd name="T55" fmla="*/ 793 h 907"/>
                <a:gd name="T56" fmla="*/ 397 w 511"/>
                <a:gd name="T57" fmla="*/ 793 h 907"/>
                <a:gd name="T58" fmla="*/ 397 w 511"/>
                <a:gd name="T59" fmla="*/ 850 h 907"/>
                <a:gd name="T60" fmla="*/ 284 w 511"/>
                <a:gd name="T61" fmla="*/ 850 h 907"/>
                <a:gd name="T62" fmla="*/ 284 w 511"/>
                <a:gd name="T63" fmla="*/ 907 h 907"/>
                <a:gd name="T64" fmla="*/ 170 w 511"/>
                <a:gd name="T65" fmla="*/ 907 h 907"/>
                <a:gd name="T66" fmla="*/ 170 w 511"/>
                <a:gd name="T67" fmla="*/ 850 h 907"/>
                <a:gd name="T68" fmla="*/ 114 w 511"/>
                <a:gd name="T69" fmla="*/ 850 h 907"/>
                <a:gd name="T70" fmla="*/ 114 w 511"/>
                <a:gd name="T71" fmla="*/ 793 h 907"/>
                <a:gd name="T72" fmla="*/ 0 w 511"/>
                <a:gd name="T73" fmla="*/ 793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11" h="907">
                  <a:moveTo>
                    <a:pt x="0" y="793"/>
                  </a:moveTo>
                  <a:lnTo>
                    <a:pt x="0" y="680"/>
                  </a:lnTo>
                  <a:lnTo>
                    <a:pt x="114" y="680"/>
                  </a:lnTo>
                  <a:lnTo>
                    <a:pt x="114" y="623"/>
                  </a:lnTo>
                  <a:lnTo>
                    <a:pt x="57" y="623"/>
                  </a:lnTo>
                  <a:lnTo>
                    <a:pt x="57" y="397"/>
                  </a:lnTo>
                  <a:lnTo>
                    <a:pt x="114" y="397"/>
                  </a:lnTo>
                  <a:lnTo>
                    <a:pt x="114" y="283"/>
                  </a:lnTo>
                  <a:lnTo>
                    <a:pt x="170" y="283"/>
                  </a:lnTo>
                  <a:lnTo>
                    <a:pt x="170" y="226"/>
                  </a:lnTo>
                  <a:lnTo>
                    <a:pt x="0" y="226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0"/>
                  </a:lnTo>
                  <a:lnTo>
                    <a:pt x="284" y="0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284" y="170"/>
                  </a:lnTo>
                  <a:lnTo>
                    <a:pt x="284" y="283"/>
                  </a:lnTo>
                  <a:lnTo>
                    <a:pt x="397" y="283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397"/>
                  </a:lnTo>
                  <a:lnTo>
                    <a:pt x="511" y="397"/>
                  </a:lnTo>
                  <a:lnTo>
                    <a:pt x="511" y="567"/>
                  </a:lnTo>
                  <a:lnTo>
                    <a:pt x="454" y="567"/>
                  </a:lnTo>
                  <a:lnTo>
                    <a:pt x="454" y="793"/>
                  </a:lnTo>
                  <a:lnTo>
                    <a:pt x="397" y="793"/>
                  </a:lnTo>
                  <a:lnTo>
                    <a:pt x="397" y="850"/>
                  </a:lnTo>
                  <a:lnTo>
                    <a:pt x="284" y="850"/>
                  </a:lnTo>
                  <a:lnTo>
                    <a:pt x="284" y="907"/>
                  </a:lnTo>
                  <a:lnTo>
                    <a:pt x="170" y="907"/>
                  </a:lnTo>
                  <a:lnTo>
                    <a:pt x="170" y="850"/>
                  </a:lnTo>
                  <a:lnTo>
                    <a:pt x="114" y="850"/>
                  </a:lnTo>
                  <a:lnTo>
                    <a:pt x="114" y="793"/>
                  </a:lnTo>
                  <a:lnTo>
                    <a:pt x="0" y="79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5" name="Freeform 951">
              <a:extLst>
                <a:ext uri="{FF2B5EF4-FFF2-40B4-BE49-F238E27FC236}">
                  <a16:creationId xmlns:a16="http://schemas.microsoft.com/office/drawing/2014/main" id="{68A61071-A2A9-4C36-9D6E-1F90FDEEE7F5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4" y="3024"/>
              <a:ext cx="113" cy="227"/>
            </a:xfrm>
            <a:custGeom>
              <a:avLst/>
              <a:gdLst>
                <a:gd name="T0" fmla="*/ 113 w 113"/>
                <a:gd name="T1" fmla="*/ 0 h 227"/>
                <a:gd name="T2" fmla="*/ 0 w 113"/>
                <a:gd name="T3" fmla="*/ 0 h 227"/>
                <a:gd name="T4" fmla="*/ 0 w 113"/>
                <a:gd name="T5" fmla="*/ 227 h 227"/>
                <a:gd name="T6" fmla="*/ 56 w 113"/>
                <a:gd name="T7" fmla="*/ 227 h 227"/>
                <a:gd name="T8" fmla="*/ 56 w 113"/>
                <a:gd name="T9" fmla="*/ 170 h 227"/>
                <a:gd name="T10" fmla="*/ 113 w 113"/>
                <a:gd name="T11" fmla="*/ 170 h 227"/>
                <a:gd name="T12" fmla="*/ 113 w 113"/>
                <a:gd name="T13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227">
                  <a:moveTo>
                    <a:pt x="113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56" y="227"/>
                  </a:lnTo>
                  <a:lnTo>
                    <a:pt x="56" y="170"/>
                  </a:lnTo>
                  <a:lnTo>
                    <a:pt x="113" y="170"/>
                  </a:lnTo>
                  <a:lnTo>
                    <a:pt x="11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6" name="Freeform 952">
              <a:extLst>
                <a:ext uri="{FF2B5EF4-FFF2-40B4-BE49-F238E27FC236}">
                  <a16:creationId xmlns:a16="http://schemas.microsoft.com/office/drawing/2014/main" id="{16276C3C-2329-40F4-A7B7-6DCD558F9786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3364"/>
              <a:ext cx="680" cy="567"/>
            </a:xfrm>
            <a:custGeom>
              <a:avLst/>
              <a:gdLst>
                <a:gd name="T0" fmla="*/ 623 w 680"/>
                <a:gd name="T1" fmla="*/ 0 h 567"/>
                <a:gd name="T2" fmla="*/ 680 w 680"/>
                <a:gd name="T3" fmla="*/ 0 h 567"/>
                <a:gd name="T4" fmla="*/ 680 w 680"/>
                <a:gd name="T5" fmla="*/ 227 h 567"/>
                <a:gd name="T6" fmla="*/ 623 w 680"/>
                <a:gd name="T7" fmla="*/ 227 h 567"/>
                <a:gd name="T8" fmla="*/ 623 w 680"/>
                <a:gd name="T9" fmla="*/ 284 h 567"/>
                <a:gd name="T10" fmla="*/ 510 w 680"/>
                <a:gd name="T11" fmla="*/ 284 h 567"/>
                <a:gd name="T12" fmla="*/ 510 w 680"/>
                <a:gd name="T13" fmla="*/ 340 h 567"/>
                <a:gd name="T14" fmla="*/ 396 w 680"/>
                <a:gd name="T15" fmla="*/ 340 h 567"/>
                <a:gd name="T16" fmla="*/ 396 w 680"/>
                <a:gd name="T17" fmla="*/ 397 h 567"/>
                <a:gd name="T18" fmla="*/ 340 w 680"/>
                <a:gd name="T19" fmla="*/ 397 h 567"/>
                <a:gd name="T20" fmla="*/ 340 w 680"/>
                <a:gd name="T21" fmla="*/ 567 h 567"/>
                <a:gd name="T22" fmla="*/ 56 w 680"/>
                <a:gd name="T23" fmla="*/ 567 h 567"/>
                <a:gd name="T24" fmla="*/ 56 w 680"/>
                <a:gd name="T25" fmla="*/ 511 h 567"/>
                <a:gd name="T26" fmla="*/ 0 w 680"/>
                <a:gd name="T27" fmla="*/ 511 h 567"/>
                <a:gd name="T28" fmla="*/ 0 w 680"/>
                <a:gd name="T29" fmla="*/ 397 h 567"/>
                <a:gd name="T30" fmla="*/ 56 w 680"/>
                <a:gd name="T31" fmla="*/ 397 h 567"/>
                <a:gd name="T32" fmla="*/ 56 w 680"/>
                <a:gd name="T33" fmla="*/ 284 h 567"/>
                <a:gd name="T34" fmla="*/ 113 w 680"/>
                <a:gd name="T35" fmla="*/ 284 h 567"/>
                <a:gd name="T36" fmla="*/ 113 w 680"/>
                <a:gd name="T37" fmla="*/ 114 h 567"/>
                <a:gd name="T38" fmla="*/ 226 w 680"/>
                <a:gd name="T39" fmla="*/ 114 h 567"/>
                <a:gd name="T40" fmla="*/ 226 w 680"/>
                <a:gd name="T41" fmla="*/ 170 h 567"/>
                <a:gd name="T42" fmla="*/ 453 w 680"/>
                <a:gd name="T43" fmla="*/ 170 h 567"/>
                <a:gd name="T44" fmla="*/ 453 w 680"/>
                <a:gd name="T45" fmla="*/ 114 h 567"/>
                <a:gd name="T46" fmla="*/ 567 w 680"/>
                <a:gd name="T47" fmla="*/ 114 h 567"/>
                <a:gd name="T48" fmla="*/ 567 w 680"/>
                <a:gd name="T49" fmla="*/ 170 h 567"/>
                <a:gd name="T50" fmla="*/ 623 w 680"/>
                <a:gd name="T51" fmla="*/ 170 h 567"/>
                <a:gd name="T52" fmla="*/ 623 w 680"/>
                <a:gd name="T5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80" h="567">
                  <a:moveTo>
                    <a:pt x="623" y="0"/>
                  </a:moveTo>
                  <a:lnTo>
                    <a:pt x="680" y="0"/>
                  </a:lnTo>
                  <a:lnTo>
                    <a:pt x="680" y="227"/>
                  </a:lnTo>
                  <a:lnTo>
                    <a:pt x="623" y="227"/>
                  </a:lnTo>
                  <a:lnTo>
                    <a:pt x="623" y="284"/>
                  </a:lnTo>
                  <a:lnTo>
                    <a:pt x="510" y="284"/>
                  </a:lnTo>
                  <a:lnTo>
                    <a:pt x="510" y="340"/>
                  </a:lnTo>
                  <a:lnTo>
                    <a:pt x="396" y="340"/>
                  </a:lnTo>
                  <a:lnTo>
                    <a:pt x="396" y="397"/>
                  </a:lnTo>
                  <a:lnTo>
                    <a:pt x="340" y="397"/>
                  </a:lnTo>
                  <a:lnTo>
                    <a:pt x="340" y="567"/>
                  </a:lnTo>
                  <a:lnTo>
                    <a:pt x="56" y="567"/>
                  </a:lnTo>
                  <a:lnTo>
                    <a:pt x="56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284"/>
                  </a:lnTo>
                  <a:lnTo>
                    <a:pt x="113" y="284"/>
                  </a:lnTo>
                  <a:lnTo>
                    <a:pt x="113" y="114"/>
                  </a:lnTo>
                  <a:lnTo>
                    <a:pt x="226" y="114"/>
                  </a:lnTo>
                  <a:lnTo>
                    <a:pt x="226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567" y="114"/>
                  </a:lnTo>
                  <a:lnTo>
                    <a:pt x="567" y="170"/>
                  </a:lnTo>
                  <a:lnTo>
                    <a:pt x="623" y="170"/>
                  </a:lnTo>
                  <a:lnTo>
                    <a:pt x="62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7" name="Freeform 953">
              <a:extLst>
                <a:ext uri="{FF2B5EF4-FFF2-40B4-BE49-F238E27FC236}">
                  <a16:creationId xmlns:a16="http://schemas.microsoft.com/office/drawing/2014/main" id="{29F3206A-6416-41A8-94E9-E5A11682AB87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7" y="3194"/>
              <a:ext cx="567" cy="454"/>
            </a:xfrm>
            <a:custGeom>
              <a:avLst/>
              <a:gdLst>
                <a:gd name="T0" fmla="*/ 0 w 567"/>
                <a:gd name="T1" fmla="*/ 114 h 454"/>
                <a:gd name="T2" fmla="*/ 0 w 567"/>
                <a:gd name="T3" fmla="*/ 454 h 454"/>
                <a:gd name="T4" fmla="*/ 227 w 567"/>
                <a:gd name="T5" fmla="*/ 454 h 454"/>
                <a:gd name="T6" fmla="*/ 227 w 567"/>
                <a:gd name="T7" fmla="*/ 397 h 454"/>
                <a:gd name="T8" fmla="*/ 567 w 567"/>
                <a:gd name="T9" fmla="*/ 397 h 454"/>
                <a:gd name="T10" fmla="*/ 567 w 567"/>
                <a:gd name="T11" fmla="*/ 227 h 454"/>
                <a:gd name="T12" fmla="*/ 510 w 567"/>
                <a:gd name="T13" fmla="*/ 227 h 454"/>
                <a:gd name="T14" fmla="*/ 510 w 567"/>
                <a:gd name="T15" fmla="*/ 0 h 454"/>
                <a:gd name="T16" fmla="*/ 170 w 567"/>
                <a:gd name="T17" fmla="*/ 0 h 454"/>
                <a:gd name="T18" fmla="*/ 170 w 567"/>
                <a:gd name="T19" fmla="*/ 57 h 454"/>
                <a:gd name="T20" fmla="*/ 113 w 567"/>
                <a:gd name="T21" fmla="*/ 57 h 454"/>
                <a:gd name="T22" fmla="*/ 113 w 567"/>
                <a:gd name="T23" fmla="*/ 114 h 454"/>
                <a:gd name="T24" fmla="*/ 0 w 567"/>
                <a:gd name="T25" fmla="*/ 11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67" h="454">
                  <a:moveTo>
                    <a:pt x="0" y="114"/>
                  </a:moveTo>
                  <a:lnTo>
                    <a:pt x="0" y="454"/>
                  </a:lnTo>
                  <a:lnTo>
                    <a:pt x="227" y="454"/>
                  </a:lnTo>
                  <a:lnTo>
                    <a:pt x="227" y="397"/>
                  </a:lnTo>
                  <a:lnTo>
                    <a:pt x="567" y="397"/>
                  </a:lnTo>
                  <a:lnTo>
                    <a:pt x="567" y="227"/>
                  </a:lnTo>
                  <a:lnTo>
                    <a:pt x="510" y="227"/>
                  </a:lnTo>
                  <a:lnTo>
                    <a:pt x="510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14"/>
                  </a:lnTo>
                  <a:lnTo>
                    <a:pt x="0" y="1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8" name="Freeform 954">
              <a:extLst>
                <a:ext uri="{FF2B5EF4-FFF2-40B4-BE49-F238E27FC236}">
                  <a16:creationId xmlns:a16="http://schemas.microsoft.com/office/drawing/2014/main" id="{4B10A768-D89E-4EA8-AE93-3C628094D7FD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7" y="2684"/>
              <a:ext cx="567" cy="624"/>
            </a:xfrm>
            <a:custGeom>
              <a:avLst/>
              <a:gdLst>
                <a:gd name="T0" fmla="*/ 0 w 567"/>
                <a:gd name="T1" fmla="*/ 567 h 624"/>
                <a:gd name="T2" fmla="*/ 57 w 567"/>
                <a:gd name="T3" fmla="*/ 567 h 624"/>
                <a:gd name="T4" fmla="*/ 57 w 567"/>
                <a:gd name="T5" fmla="*/ 510 h 624"/>
                <a:gd name="T6" fmla="*/ 113 w 567"/>
                <a:gd name="T7" fmla="*/ 510 h 624"/>
                <a:gd name="T8" fmla="*/ 113 w 567"/>
                <a:gd name="T9" fmla="*/ 453 h 624"/>
                <a:gd name="T10" fmla="*/ 170 w 567"/>
                <a:gd name="T11" fmla="*/ 453 h 624"/>
                <a:gd name="T12" fmla="*/ 170 w 567"/>
                <a:gd name="T13" fmla="*/ 340 h 624"/>
                <a:gd name="T14" fmla="*/ 227 w 567"/>
                <a:gd name="T15" fmla="*/ 340 h 624"/>
                <a:gd name="T16" fmla="*/ 227 w 567"/>
                <a:gd name="T17" fmla="*/ 283 h 624"/>
                <a:gd name="T18" fmla="*/ 283 w 567"/>
                <a:gd name="T19" fmla="*/ 283 h 624"/>
                <a:gd name="T20" fmla="*/ 283 w 567"/>
                <a:gd name="T21" fmla="*/ 227 h 624"/>
                <a:gd name="T22" fmla="*/ 283 w 567"/>
                <a:gd name="T23" fmla="*/ 170 h 624"/>
                <a:gd name="T24" fmla="*/ 340 w 567"/>
                <a:gd name="T25" fmla="*/ 170 h 624"/>
                <a:gd name="T26" fmla="*/ 340 w 567"/>
                <a:gd name="T27" fmla="*/ 113 h 624"/>
                <a:gd name="T28" fmla="*/ 397 w 567"/>
                <a:gd name="T29" fmla="*/ 113 h 624"/>
                <a:gd name="T30" fmla="*/ 397 w 567"/>
                <a:gd name="T31" fmla="*/ 0 h 624"/>
                <a:gd name="T32" fmla="*/ 510 w 567"/>
                <a:gd name="T33" fmla="*/ 0 h 624"/>
                <a:gd name="T34" fmla="*/ 510 w 567"/>
                <a:gd name="T35" fmla="*/ 227 h 624"/>
                <a:gd name="T36" fmla="*/ 567 w 567"/>
                <a:gd name="T37" fmla="*/ 227 h 624"/>
                <a:gd name="T38" fmla="*/ 567 w 567"/>
                <a:gd name="T39" fmla="*/ 340 h 624"/>
                <a:gd name="T40" fmla="*/ 510 w 567"/>
                <a:gd name="T41" fmla="*/ 340 h 624"/>
                <a:gd name="T42" fmla="*/ 510 w 567"/>
                <a:gd name="T43" fmla="*/ 510 h 624"/>
                <a:gd name="T44" fmla="*/ 170 w 567"/>
                <a:gd name="T45" fmla="*/ 510 h 624"/>
                <a:gd name="T46" fmla="*/ 170 w 567"/>
                <a:gd name="T47" fmla="*/ 567 h 624"/>
                <a:gd name="T48" fmla="*/ 113 w 567"/>
                <a:gd name="T49" fmla="*/ 567 h 624"/>
                <a:gd name="T50" fmla="*/ 113 w 567"/>
                <a:gd name="T51" fmla="*/ 624 h 624"/>
                <a:gd name="T52" fmla="*/ 0 w 567"/>
                <a:gd name="T53" fmla="*/ 624 h 624"/>
                <a:gd name="T54" fmla="*/ 0 w 567"/>
                <a:gd name="T55" fmla="*/ 56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67" h="624">
                  <a:moveTo>
                    <a:pt x="0" y="567"/>
                  </a:moveTo>
                  <a:lnTo>
                    <a:pt x="57" y="567"/>
                  </a:lnTo>
                  <a:lnTo>
                    <a:pt x="57" y="510"/>
                  </a:lnTo>
                  <a:lnTo>
                    <a:pt x="113" y="510"/>
                  </a:lnTo>
                  <a:lnTo>
                    <a:pt x="113" y="453"/>
                  </a:lnTo>
                  <a:lnTo>
                    <a:pt x="170" y="453"/>
                  </a:lnTo>
                  <a:lnTo>
                    <a:pt x="170" y="340"/>
                  </a:lnTo>
                  <a:lnTo>
                    <a:pt x="227" y="340"/>
                  </a:lnTo>
                  <a:lnTo>
                    <a:pt x="227" y="283"/>
                  </a:lnTo>
                  <a:lnTo>
                    <a:pt x="283" y="283"/>
                  </a:lnTo>
                  <a:lnTo>
                    <a:pt x="283" y="227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397" y="113"/>
                  </a:lnTo>
                  <a:lnTo>
                    <a:pt x="397" y="0"/>
                  </a:lnTo>
                  <a:lnTo>
                    <a:pt x="510" y="0"/>
                  </a:lnTo>
                  <a:lnTo>
                    <a:pt x="510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510" y="340"/>
                  </a:lnTo>
                  <a:lnTo>
                    <a:pt x="510" y="510"/>
                  </a:lnTo>
                  <a:lnTo>
                    <a:pt x="170" y="510"/>
                  </a:lnTo>
                  <a:lnTo>
                    <a:pt x="170" y="567"/>
                  </a:lnTo>
                  <a:lnTo>
                    <a:pt x="113" y="567"/>
                  </a:lnTo>
                  <a:lnTo>
                    <a:pt x="113" y="624"/>
                  </a:lnTo>
                  <a:lnTo>
                    <a:pt x="0" y="624"/>
                  </a:lnTo>
                  <a:lnTo>
                    <a:pt x="0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19" name="Freeform 955">
              <a:extLst>
                <a:ext uri="{FF2B5EF4-FFF2-40B4-BE49-F238E27FC236}">
                  <a16:creationId xmlns:a16="http://schemas.microsoft.com/office/drawing/2014/main" id="{F30A8353-02DD-461D-87F9-CC568C77594C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7" y="2627"/>
              <a:ext cx="397" cy="567"/>
            </a:xfrm>
            <a:custGeom>
              <a:avLst/>
              <a:gdLst>
                <a:gd name="T0" fmla="*/ 397 w 397"/>
                <a:gd name="T1" fmla="*/ 0 h 567"/>
                <a:gd name="T2" fmla="*/ 397 w 397"/>
                <a:gd name="T3" fmla="*/ 170 h 567"/>
                <a:gd name="T4" fmla="*/ 340 w 397"/>
                <a:gd name="T5" fmla="*/ 170 h 567"/>
                <a:gd name="T6" fmla="*/ 340 w 397"/>
                <a:gd name="T7" fmla="*/ 227 h 567"/>
                <a:gd name="T8" fmla="*/ 283 w 397"/>
                <a:gd name="T9" fmla="*/ 227 h 567"/>
                <a:gd name="T10" fmla="*/ 283 w 397"/>
                <a:gd name="T11" fmla="*/ 340 h 567"/>
                <a:gd name="T12" fmla="*/ 227 w 397"/>
                <a:gd name="T13" fmla="*/ 340 h 567"/>
                <a:gd name="T14" fmla="*/ 227 w 397"/>
                <a:gd name="T15" fmla="*/ 397 h 567"/>
                <a:gd name="T16" fmla="*/ 170 w 397"/>
                <a:gd name="T17" fmla="*/ 397 h 567"/>
                <a:gd name="T18" fmla="*/ 170 w 397"/>
                <a:gd name="T19" fmla="*/ 510 h 567"/>
                <a:gd name="T20" fmla="*/ 113 w 397"/>
                <a:gd name="T21" fmla="*/ 510 h 567"/>
                <a:gd name="T22" fmla="*/ 113 w 397"/>
                <a:gd name="T23" fmla="*/ 567 h 567"/>
                <a:gd name="T24" fmla="*/ 57 w 397"/>
                <a:gd name="T25" fmla="*/ 567 h 567"/>
                <a:gd name="T26" fmla="*/ 0 w 397"/>
                <a:gd name="T27" fmla="*/ 567 h 567"/>
                <a:gd name="T28" fmla="*/ 0 w 397"/>
                <a:gd name="T29" fmla="*/ 113 h 567"/>
                <a:gd name="T30" fmla="*/ 170 w 397"/>
                <a:gd name="T31" fmla="*/ 113 h 567"/>
                <a:gd name="T32" fmla="*/ 170 w 397"/>
                <a:gd name="T33" fmla="*/ 57 h 567"/>
                <a:gd name="T34" fmla="*/ 340 w 397"/>
                <a:gd name="T35" fmla="*/ 57 h 567"/>
                <a:gd name="T36" fmla="*/ 340 w 397"/>
                <a:gd name="T37" fmla="*/ 0 h 567"/>
                <a:gd name="T38" fmla="*/ 397 w 397"/>
                <a:gd name="T3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7" h="567">
                  <a:moveTo>
                    <a:pt x="397" y="0"/>
                  </a:moveTo>
                  <a:lnTo>
                    <a:pt x="397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283" y="227"/>
                  </a:lnTo>
                  <a:lnTo>
                    <a:pt x="283" y="340"/>
                  </a:lnTo>
                  <a:lnTo>
                    <a:pt x="227" y="340"/>
                  </a:lnTo>
                  <a:lnTo>
                    <a:pt x="227" y="397"/>
                  </a:lnTo>
                  <a:lnTo>
                    <a:pt x="170" y="397"/>
                  </a:lnTo>
                  <a:lnTo>
                    <a:pt x="170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113"/>
                  </a:lnTo>
                  <a:lnTo>
                    <a:pt x="170" y="113"/>
                  </a:lnTo>
                  <a:lnTo>
                    <a:pt x="170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39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20" name="Freeform 956">
              <a:extLst>
                <a:ext uri="{FF2B5EF4-FFF2-40B4-BE49-F238E27FC236}">
                  <a16:creationId xmlns:a16="http://schemas.microsoft.com/office/drawing/2014/main" id="{32380470-EDF4-433B-8A59-F0C38A0117A0}"/>
                </a:ext>
              </a:extLst>
            </p:cNvPr>
            <p:cNvSpPr>
              <a:spLocks/>
            </p:cNvSpPr>
            <p:nvPr/>
          </p:nvSpPr>
          <p:spPr bwMode="auto">
            <a:xfrm>
              <a:off x="7207" y="2854"/>
              <a:ext cx="340" cy="624"/>
            </a:xfrm>
            <a:custGeom>
              <a:avLst/>
              <a:gdLst>
                <a:gd name="T0" fmla="*/ 340 w 340"/>
                <a:gd name="T1" fmla="*/ 0 h 624"/>
                <a:gd name="T2" fmla="*/ 0 w 340"/>
                <a:gd name="T3" fmla="*/ 0 h 624"/>
                <a:gd name="T4" fmla="*/ 0 w 340"/>
                <a:gd name="T5" fmla="*/ 57 h 624"/>
                <a:gd name="T6" fmla="*/ 57 w 340"/>
                <a:gd name="T7" fmla="*/ 57 h 624"/>
                <a:gd name="T8" fmla="*/ 57 w 340"/>
                <a:gd name="T9" fmla="*/ 170 h 624"/>
                <a:gd name="T10" fmla="*/ 0 w 340"/>
                <a:gd name="T11" fmla="*/ 170 h 624"/>
                <a:gd name="T12" fmla="*/ 0 w 340"/>
                <a:gd name="T13" fmla="*/ 567 h 624"/>
                <a:gd name="T14" fmla="*/ 57 w 340"/>
                <a:gd name="T15" fmla="*/ 567 h 624"/>
                <a:gd name="T16" fmla="*/ 57 w 340"/>
                <a:gd name="T17" fmla="*/ 624 h 624"/>
                <a:gd name="T18" fmla="*/ 284 w 340"/>
                <a:gd name="T19" fmla="*/ 624 h 624"/>
                <a:gd name="T20" fmla="*/ 284 w 340"/>
                <a:gd name="T21" fmla="*/ 510 h 624"/>
                <a:gd name="T22" fmla="*/ 170 w 340"/>
                <a:gd name="T23" fmla="*/ 510 h 624"/>
                <a:gd name="T24" fmla="*/ 170 w 340"/>
                <a:gd name="T25" fmla="*/ 227 h 624"/>
                <a:gd name="T26" fmla="*/ 227 w 340"/>
                <a:gd name="T27" fmla="*/ 227 h 624"/>
                <a:gd name="T28" fmla="*/ 227 w 340"/>
                <a:gd name="T29" fmla="*/ 170 h 624"/>
                <a:gd name="T30" fmla="*/ 284 w 340"/>
                <a:gd name="T31" fmla="*/ 170 h 624"/>
                <a:gd name="T32" fmla="*/ 284 w 340"/>
                <a:gd name="T33" fmla="*/ 113 h 624"/>
                <a:gd name="T34" fmla="*/ 340 w 340"/>
                <a:gd name="T35" fmla="*/ 113 h 624"/>
                <a:gd name="T36" fmla="*/ 340 w 340"/>
                <a:gd name="T37" fmla="*/ 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624">
                  <a:moveTo>
                    <a:pt x="340" y="0"/>
                  </a:moveTo>
                  <a:lnTo>
                    <a:pt x="0" y="0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284" y="624"/>
                  </a:lnTo>
                  <a:lnTo>
                    <a:pt x="284" y="510"/>
                  </a:lnTo>
                  <a:lnTo>
                    <a:pt x="170" y="510"/>
                  </a:lnTo>
                  <a:lnTo>
                    <a:pt x="170" y="227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340" y="113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21" name="Freeform 957">
              <a:extLst>
                <a:ext uri="{FF2B5EF4-FFF2-40B4-BE49-F238E27FC236}">
                  <a16:creationId xmlns:a16="http://schemas.microsoft.com/office/drawing/2014/main" id="{4885EF22-FAAD-4E99-93A0-07F3240CA7E1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3591"/>
              <a:ext cx="1360" cy="964"/>
            </a:xfrm>
            <a:custGeom>
              <a:avLst/>
              <a:gdLst>
                <a:gd name="T0" fmla="*/ 113 w 1360"/>
                <a:gd name="T1" fmla="*/ 340 h 964"/>
                <a:gd name="T2" fmla="*/ 340 w 1360"/>
                <a:gd name="T3" fmla="*/ 340 h 964"/>
                <a:gd name="T4" fmla="*/ 340 w 1360"/>
                <a:gd name="T5" fmla="*/ 170 h 964"/>
                <a:gd name="T6" fmla="*/ 396 w 1360"/>
                <a:gd name="T7" fmla="*/ 170 h 964"/>
                <a:gd name="T8" fmla="*/ 396 w 1360"/>
                <a:gd name="T9" fmla="*/ 113 h 964"/>
                <a:gd name="T10" fmla="*/ 510 w 1360"/>
                <a:gd name="T11" fmla="*/ 113 h 964"/>
                <a:gd name="T12" fmla="*/ 510 w 1360"/>
                <a:gd name="T13" fmla="*/ 57 h 964"/>
                <a:gd name="T14" fmla="*/ 623 w 1360"/>
                <a:gd name="T15" fmla="*/ 57 h 964"/>
                <a:gd name="T16" fmla="*/ 623 w 1360"/>
                <a:gd name="T17" fmla="*/ 0 h 964"/>
                <a:gd name="T18" fmla="*/ 680 w 1360"/>
                <a:gd name="T19" fmla="*/ 0 h 964"/>
                <a:gd name="T20" fmla="*/ 680 w 1360"/>
                <a:gd name="T21" fmla="*/ 57 h 964"/>
                <a:gd name="T22" fmla="*/ 907 w 1360"/>
                <a:gd name="T23" fmla="*/ 57 h 964"/>
                <a:gd name="T24" fmla="*/ 907 w 1360"/>
                <a:gd name="T25" fmla="*/ 0 h 964"/>
                <a:gd name="T26" fmla="*/ 1190 w 1360"/>
                <a:gd name="T27" fmla="*/ 0 h 964"/>
                <a:gd name="T28" fmla="*/ 1190 w 1360"/>
                <a:gd name="T29" fmla="*/ 113 h 964"/>
                <a:gd name="T30" fmla="*/ 1360 w 1360"/>
                <a:gd name="T31" fmla="*/ 113 h 964"/>
                <a:gd name="T32" fmla="*/ 1360 w 1360"/>
                <a:gd name="T33" fmla="*/ 170 h 964"/>
                <a:gd name="T34" fmla="*/ 1304 w 1360"/>
                <a:gd name="T35" fmla="*/ 170 h 964"/>
                <a:gd name="T36" fmla="*/ 1304 w 1360"/>
                <a:gd name="T37" fmla="*/ 284 h 964"/>
                <a:gd name="T38" fmla="*/ 1247 w 1360"/>
                <a:gd name="T39" fmla="*/ 284 h 964"/>
                <a:gd name="T40" fmla="*/ 1247 w 1360"/>
                <a:gd name="T41" fmla="*/ 510 h 964"/>
                <a:gd name="T42" fmla="*/ 1304 w 1360"/>
                <a:gd name="T43" fmla="*/ 510 h 964"/>
                <a:gd name="T44" fmla="*/ 1304 w 1360"/>
                <a:gd name="T45" fmla="*/ 567 h 964"/>
                <a:gd name="T46" fmla="*/ 1190 w 1360"/>
                <a:gd name="T47" fmla="*/ 567 h 964"/>
                <a:gd name="T48" fmla="*/ 1190 w 1360"/>
                <a:gd name="T49" fmla="*/ 680 h 964"/>
                <a:gd name="T50" fmla="*/ 1134 w 1360"/>
                <a:gd name="T51" fmla="*/ 680 h 964"/>
                <a:gd name="T52" fmla="*/ 1134 w 1360"/>
                <a:gd name="T53" fmla="*/ 794 h 964"/>
                <a:gd name="T54" fmla="*/ 907 w 1360"/>
                <a:gd name="T55" fmla="*/ 794 h 964"/>
                <a:gd name="T56" fmla="*/ 907 w 1360"/>
                <a:gd name="T57" fmla="*/ 907 h 964"/>
                <a:gd name="T58" fmla="*/ 737 w 1360"/>
                <a:gd name="T59" fmla="*/ 907 h 964"/>
                <a:gd name="T60" fmla="*/ 737 w 1360"/>
                <a:gd name="T61" fmla="*/ 964 h 964"/>
                <a:gd name="T62" fmla="*/ 680 w 1360"/>
                <a:gd name="T63" fmla="*/ 964 h 964"/>
                <a:gd name="T64" fmla="*/ 680 w 1360"/>
                <a:gd name="T65" fmla="*/ 907 h 964"/>
                <a:gd name="T66" fmla="*/ 567 w 1360"/>
                <a:gd name="T67" fmla="*/ 907 h 964"/>
                <a:gd name="T68" fmla="*/ 567 w 1360"/>
                <a:gd name="T69" fmla="*/ 851 h 964"/>
                <a:gd name="T70" fmla="*/ 510 w 1360"/>
                <a:gd name="T71" fmla="*/ 851 h 964"/>
                <a:gd name="T72" fmla="*/ 510 w 1360"/>
                <a:gd name="T73" fmla="*/ 794 h 964"/>
                <a:gd name="T74" fmla="*/ 396 w 1360"/>
                <a:gd name="T75" fmla="*/ 794 h 964"/>
                <a:gd name="T76" fmla="*/ 396 w 1360"/>
                <a:gd name="T77" fmla="*/ 737 h 964"/>
                <a:gd name="T78" fmla="*/ 340 w 1360"/>
                <a:gd name="T79" fmla="*/ 737 h 964"/>
                <a:gd name="T80" fmla="*/ 340 w 1360"/>
                <a:gd name="T81" fmla="*/ 680 h 964"/>
                <a:gd name="T82" fmla="*/ 170 w 1360"/>
                <a:gd name="T83" fmla="*/ 680 h 964"/>
                <a:gd name="T84" fmla="*/ 170 w 1360"/>
                <a:gd name="T85" fmla="*/ 737 h 964"/>
                <a:gd name="T86" fmla="*/ 113 w 1360"/>
                <a:gd name="T87" fmla="*/ 737 h 964"/>
                <a:gd name="T88" fmla="*/ 113 w 1360"/>
                <a:gd name="T89" fmla="*/ 794 h 964"/>
                <a:gd name="T90" fmla="*/ 0 w 1360"/>
                <a:gd name="T91" fmla="*/ 794 h 964"/>
                <a:gd name="T92" fmla="*/ 0 w 1360"/>
                <a:gd name="T93" fmla="*/ 567 h 964"/>
                <a:gd name="T94" fmla="*/ 113 w 1360"/>
                <a:gd name="T95" fmla="*/ 567 h 964"/>
                <a:gd name="T96" fmla="*/ 113 w 1360"/>
                <a:gd name="T97" fmla="*/ 34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360" h="964">
                  <a:moveTo>
                    <a:pt x="113" y="340"/>
                  </a:moveTo>
                  <a:lnTo>
                    <a:pt x="340" y="340"/>
                  </a:lnTo>
                  <a:lnTo>
                    <a:pt x="340" y="170"/>
                  </a:lnTo>
                  <a:lnTo>
                    <a:pt x="396" y="170"/>
                  </a:lnTo>
                  <a:lnTo>
                    <a:pt x="396" y="113"/>
                  </a:lnTo>
                  <a:lnTo>
                    <a:pt x="510" y="113"/>
                  </a:lnTo>
                  <a:lnTo>
                    <a:pt x="510" y="57"/>
                  </a:lnTo>
                  <a:lnTo>
                    <a:pt x="623" y="57"/>
                  </a:lnTo>
                  <a:lnTo>
                    <a:pt x="623" y="0"/>
                  </a:lnTo>
                  <a:lnTo>
                    <a:pt x="680" y="0"/>
                  </a:lnTo>
                  <a:lnTo>
                    <a:pt x="680" y="57"/>
                  </a:lnTo>
                  <a:lnTo>
                    <a:pt x="907" y="57"/>
                  </a:lnTo>
                  <a:lnTo>
                    <a:pt x="907" y="0"/>
                  </a:lnTo>
                  <a:lnTo>
                    <a:pt x="1190" y="0"/>
                  </a:lnTo>
                  <a:lnTo>
                    <a:pt x="1190" y="113"/>
                  </a:lnTo>
                  <a:lnTo>
                    <a:pt x="1360" y="113"/>
                  </a:lnTo>
                  <a:lnTo>
                    <a:pt x="1360" y="170"/>
                  </a:lnTo>
                  <a:lnTo>
                    <a:pt x="1304" y="170"/>
                  </a:lnTo>
                  <a:lnTo>
                    <a:pt x="1304" y="284"/>
                  </a:lnTo>
                  <a:lnTo>
                    <a:pt x="1247" y="284"/>
                  </a:lnTo>
                  <a:lnTo>
                    <a:pt x="1247" y="510"/>
                  </a:lnTo>
                  <a:lnTo>
                    <a:pt x="1304" y="510"/>
                  </a:lnTo>
                  <a:lnTo>
                    <a:pt x="1304" y="567"/>
                  </a:lnTo>
                  <a:lnTo>
                    <a:pt x="1190" y="567"/>
                  </a:lnTo>
                  <a:lnTo>
                    <a:pt x="1190" y="680"/>
                  </a:lnTo>
                  <a:lnTo>
                    <a:pt x="1134" y="680"/>
                  </a:lnTo>
                  <a:lnTo>
                    <a:pt x="1134" y="794"/>
                  </a:lnTo>
                  <a:lnTo>
                    <a:pt x="907" y="794"/>
                  </a:lnTo>
                  <a:lnTo>
                    <a:pt x="907" y="907"/>
                  </a:lnTo>
                  <a:lnTo>
                    <a:pt x="737" y="907"/>
                  </a:lnTo>
                  <a:lnTo>
                    <a:pt x="737" y="964"/>
                  </a:lnTo>
                  <a:lnTo>
                    <a:pt x="680" y="964"/>
                  </a:lnTo>
                  <a:lnTo>
                    <a:pt x="680" y="907"/>
                  </a:lnTo>
                  <a:lnTo>
                    <a:pt x="567" y="907"/>
                  </a:lnTo>
                  <a:lnTo>
                    <a:pt x="567" y="851"/>
                  </a:lnTo>
                  <a:lnTo>
                    <a:pt x="510" y="851"/>
                  </a:lnTo>
                  <a:lnTo>
                    <a:pt x="510" y="794"/>
                  </a:lnTo>
                  <a:lnTo>
                    <a:pt x="396" y="794"/>
                  </a:lnTo>
                  <a:lnTo>
                    <a:pt x="396" y="737"/>
                  </a:lnTo>
                  <a:lnTo>
                    <a:pt x="340" y="737"/>
                  </a:lnTo>
                  <a:lnTo>
                    <a:pt x="340" y="680"/>
                  </a:lnTo>
                  <a:lnTo>
                    <a:pt x="170" y="680"/>
                  </a:lnTo>
                  <a:lnTo>
                    <a:pt x="170" y="737"/>
                  </a:lnTo>
                  <a:lnTo>
                    <a:pt x="113" y="737"/>
                  </a:lnTo>
                  <a:lnTo>
                    <a:pt x="113" y="794"/>
                  </a:lnTo>
                  <a:lnTo>
                    <a:pt x="0" y="794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34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22" name="Freeform 958">
              <a:extLst>
                <a:ext uri="{FF2B5EF4-FFF2-40B4-BE49-F238E27FC236}">
                  <a16:creationId xmlns:a16="http://schemas.microsoft.com/office/drawing/2014/main" id="{B71C1651-1FB9-4D96-B2F7-6F50188D0F04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2514"/>
              <a:ext cx="737" cy="850"/>
            </a:xfrm>
            <a:custGeom>
              <a:avLst/>
              <a:gdLst>
                <a:gd name="T0" fmla="*/ 680 w 737"/>
                <a:gd name="T1" fmla="*/ 850 h 850"/>
                <a:gd name="T2" fmla="*/ 510 w 737"/>
                <a:gd name="T3" fmla="*/ 850 h 850"/>
                <a:gd name="T4" fmla="*/ 510 w 737"/>
                <a:gd name="T5" fmla="*/ 737 h 850"/>
                <a:gd name="T6" fmla="*/ 453 w 737"/>
                <a:gd name="T7" fmla="*/ 737 h 850"/>
                <a:gd name="T8" fmla="*/ 453 w 737"/>
                <a:gd name="T9" fmla="*/ 680 h 850"/>
                <a:gd name="T10" fmla="*/ 396 w 737"/>
                <a:gd name="T11" fmla="*/ 680 h 850"/>
                <a:gd name="T12" fmla="*/ 396 w 737"/>
                <a:gd name="T13" fmla="*/ 623 h 850"/>
                <a:gd name="T14" fmla="*/ 340 w 737"/>
                <a:gd name="T15" fmla="*/ 623 h 850"/>
                <a:gd name="T16" fmla="*/ 340 w 737"/>
                <a:gd name="T17" fmla="*/ 567 h 850"/>
                <a:gd name="T18" fmla="*/ 283 w 737"/>
                <a:gd name="T19" fmla="*/ 567 h 850"/>
                <a:gd name="T20" fmla="*/ 283 w 737"/>
                <a:gd name="T21" fmla="*/ 510 h 850"/>
                <a:gd name="T22" fmla="*/ 226 w 737"/>
                <a:gd name="T23" fmla="*/ 510 h 850"/>
                <a:gd name="T24" fmla="*/ 170 w 737"/>
                <a:gd name="T25" fmla="*/ 510 h 850"/>
                <a:gd name="T26" fmla="*/ 170 w 737"/>
                <a:gd name="T27" fmla="*/ 453 h 850"/>
                <a:gd name="T28" fmla="*/ 0 w 737"/>
                <a:gd name="T29" fmla="*/ 453 h 850"/>
                <a:gd name="T30" fmla="*/ 0 w 737"/>
                <a:gd name="T31" fmla="*/ 340 h 850"/>
                <a:gd name="T32" fmla="*/ 56 w 737"/>
                <a:gd name="T33" fmla="*/ 340 h 850"/>
                <a:gd name="T34" fmla="*/ 56 w 737"/>
                <a:gd name="T35" fmla="*/ 283 h 850"/>
                <a:gd name="T36" fmla="*/ 113 w 737"/>
                <a:gd name="T37" fmla="*/ 283 h 850"/>
                <a:gd name="T38" fmla="*/ 113 w 737"/>
                <a:gd name="T39" fmla="*/ 226 h 850"/>
                <a:gd name="T40" fmla="*/ 56 w 737"/>
                <a:gd name="T41" fmla="*/ 226 h 850"/>
                <a:gd name="T42" fmla="*/ 56 w 737"/>
                <a:gd name="T43" fmla="*/ 113 h 850"/>
                <a:gd name="T44" fmla="*/ 113 w 737"/>
                <a:gd name="T45" fmla="*/ 113 h 850"/>
                <a:gd name="T46" fmla="*/ 113 w 737"/>
                <a:gd name="T47" fmla="*/ 56 h 850"/>
                <a:gd name="T48" fmla="*/ 170 w 737"/>
                <a:gd name="T49" fmla="*/ 56 h 850"/>
                <a:gd name="T50" fmla="*/ 170 w 737"/>
                <a:gd name="T51" fmla="*/ 0 h 850"/>
                <a:gd name="T52" fmla="*/ 283 w 737"/>
                <a:gd name="T53" fmla="*/ 0 h 850"/>
                <a:gd name="T54" fmla="*/ 283 w 737"/>
                <a:gd name="T55" fmla="*/ 56 h 850"/>
                <a:gd name="T56" fmla="*/ 340 w 737"/>
                <a:gd name="T57" fmla="*/ 56 h 850"/>
                <a:gd name="T58" fmla="*/ 340 w 737"/>
                <a:gd name="T59" fmla="*/ 170 h 850"/>
                <a:gd name="T60" fmla="*/ 396 w 737"/>
                <a:gd name="T61" fmla="*/ 170 h 850"/>
                <a:gd name="T62" fmla="*/ 396 w 737"/>
                <a:gd name="T63" fmla="*/ 226 h 850"/>
                <a:gd name="T64" fmla="*/ 453 w 737"/>
                <a:gd name="T65" fmla="*/ 226 h 850"/>
                <a:gd name="T66" fmla="*/ 453 w 737"/>
                <a:gd name="T67" fmla="*/ 340 h 850"/>
                <a:gd name="T68" fmla="*/ 567 w 737"/>
                <a:gd name="T69" fmla="*/ 340 h 850"/>
                <a:gd name="T70" fmla="*/ 567 w 737"/>
                <a:gd name="T71" fmla="*/ 737 h 850"/>
                <a:gd name="T72" fmla="*/ 623 w 737"/>
                <a:gd name="T73" fmla="*/ 737 h 850"/>
                <a:gd name="T74" fmla="*/ 623 w 737"/>
                <a:gd name="T75" fmla="*/ 680 h 850"/>
                <a:gd name="T76" fmla="*/ 737 w 737"/>
                <a:gd name="T77" fmla="*/ 680 h 850"/>
                <a:gd name="T78" fmla="*/ 737 w 737"/>
                <a:gd name="T79" fmla="*/ 737 h 850"/>
                <a:gd name="T80" fmla="*/ 680 w 737"/>
                <a:gd name="T81" fmla="*/ 737 h 850"/>
                <a:gd name="T82" fmla="*/ 680 w 737"/>
                <a:gd name="T83" fmla="*/ 85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37" h="850">
                  <a:moveTo>
                    <a:pt x="680" y="850"/>
                  </a:moveTo>
                  <a:lnTo>
                    <a:pt x="510" y="850"/>
                  </a:lnTo>
                  <a:lnTo>
                    <a:pt x="510" y="737"/>
                  </a:lnTo>
                  <a:lnTo>
                    <a:pt x="453" y="737"/>
                  </a:lnTo>
                  <a:lnTo>
                    <a:pt x="453" y="680"/>
                  </a:lnTo>
                  <a:lnTo>
                    <a:pt x="396" y="680"/>
                  </a:lnTo>
                  <a:lnTo>
                    <a:pt x="396" y="623"/>
                  </a:lnTo>
                  <a:lnTo>
                    <a:pt x="340" y="623"/>
                  </a:lnTo>
                  <a:lnTo>
                    <a:pt x="340" y="567"/>
                  </a:lnTo>
                  <a:lnTo>
                    <a:pt x="283" y="567"/>
                  </a:lnTo>
                  <a:lnTo>
                    <a:pt x="283" y="510"/>
                  </a:lnTo>
                  <a:lnTo>
                    <a:pt x="226" y="510"/>
                  </a:lnTo>
                  <a:lnTo>
                    <a:pt x="170" y="510"/>
                  </a:lnTo>
                  <a:lnTo>
                    <a:pt x="170" y="453"/>
                  </a:lnTo>
                  <a:lnTo>
                    <a:pt x="0" y="453"/>
                  </a:lnTo>
                  <a:lnTo>
                    <a:pt x="0" y="340"/>
                  </a:lnTo>
                  <a:lnTo>
                    <a:pt x="56" y="340"/>
                  </a:lnTo>
                  <a:lnTo>
                    <a:pt x="56" y="283"/>
                  </a:lnTo>
                  <a:lnTo>
                    <a:pt x="113" y="283"/>
                  </a:lnTo>
                  <a:lnTo>
                    <a:pt x="113" y="226"/>
                  </a:lnTo>
                  <a:lnTo>
                    <a:pt x="56" y="226"/>
                  </a:lnTo>
                  <a:lnTo>
                    <a:pt x="56" y="113"/>
                  </a:lnTo>
                  <a:lnTo>
                    <a:pt x="113" y="113"/>
                  </a:lnTo>
                  <a:lnTo>
                    <a:pt x="113" y="56"/>
                  </a:lnTo>
                  <a:lnTo>
                    <a:pt x="170" y="56"/>
                  </a:lnTo>
                  <a:lnTo>
                    <a:pt x="170" y="0"/>
                  </a:lnTo>
                  <a:lnTo>
                    <a:pt x="283" y="0"/>
                  </a:lnTo>
                  <a:lnTo>
                    <a:pt x="283" y="56"/>
                  </a:lnTo>
                  <a:lnTo>
                    <a:pt x="340" y="56"/>
                  </a:lnTo>
                  <a:lnTo>
                    <a:pt x="340" y="170"/>
                  </a:lnTo>
                  <a:lnTo>
                    <a:pt x="396" y="170"/>
                  </a:lnTo>
                  <a:lnTo>
                    <a:pt x="396" y="226"/>
                  </a:lnTo>
                  <a:lnTo>
                    <a:pt x="453" y="226"/>
                  </a:lnTo>
                  <a:lnTo>
                    <a:pt x="453" y="340"/>
                  </a:lnTo>
                  <a:lnTo>
                    <a:pt x="567" y="340"/>
                  </a:lnTo>
                  <a:lnTo>
                    <a:pt x="567" y="737"/>
                  </a:lnTo>
                  <a:lnTo>
                    <a:pt x="623" y="737"/>
                  </a:lnTo>
                  <a:lnTo>
                    <a:pt x="623" y="680"/>
                  </a:lnTo>
                  <a:lnTo>
                    <a:pt x="737" y="680"/>
                  </a:lnTo>
                  <a:lnTo>
                    <a:pt x="737" y="737"/>
                  </a:lnTo>
                  <a:lnTo>
                    <a:pt x="680" y="737"/>
                  </a:lnTo>
                  <a:lnTo>
                    <a:pt x="680" y="85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24" name="Freeform 960">
              <a:extLst>
                <a:ext uri="{FF2B5EF4-FFF2-40B4-BE49-F238E27FC236}">
                  <a16:creationId xmlns:a16="http://schemas.microsoft.com/office/drawing/2014/main" id="{8EC993F0-5702-4AA4-ABD1-86CA7439529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00" y="2457"/>
              <a:ext cx="397" cy="567"/>
            </a:xfrm>
            <a:custGeom>
              <a:avLst/>
              <a:gdLst>
                <a:gd name="T0" fmla="*/ 397 w 397"/>
                <a:gd name="T1" fmla="*/ 340 h 567"/>
                <a:gd name="T2" fmla="*/ 340 w 397"/>
                <a:gd name="T3" fmla="*/ 340 h 567"/>
                <a:gd name="T4" fmla="*/ 340 w 397"/>
                <a:gd name="T5" fmla="*/ 283 h 567"/>
                <a:gd name="T6" fmla="*/ 284 w 397"/>
                <a:gd name="T7" fmla="*/ 283 h 567"/>
                <a:gd name="T8" fmla="*/ 284 w 397"/>
                <a:gd name="T9" fmla="*/ 227 h 567"/>
                <a:gd name="T10" fmla="*/ 227 w 397"/>
                <a:gd name="T11" fmla="*/ 227 h 567"/>
                <a:gd name="T12" fmla="*/ 227 w 397"/>
                <a:gd name="T13" fmla="*/ 170 h 567"/>
                <a:gd name="T14" fmla="*/ 170 w 397"/>
                <a:gd name="T15" fmla="*/ 170 h 567"/>
                <a:gd name="T16" fmla="*/ 170 w 397"/>
                <a:gd name="T17" fmla="*/ 113 h 567"/>
                <a:gd name="T18" fmla="*/ 113 w 397"/>
                <a:gd name="T19" fmla="*/ 113 h 567"/>
                <a:gd name="T20" fmla="*/ 113 w 397"/>
                <a:gd name="T21" fmla="*/ 57 h 567"/>
                <a:gd name="T22" fmla="*/ 57 w 397"/>
                <a:gd name="T23" fmla="*/ 57 h 567"/>
                <a:gd name="T24" fmla="*/ 57 w 397"/>
                <a:gd name="T25" fmla="*/ 0 h 567"/>
                <a:gd name="T26" fmla="*/ 0 w 397"/>
                <a:gd name="T27" fmla="*/ 0 h 567"/>
                <a:gd name="T28" fmla="*/ 0 w 397"/>
                <a:gd name="T29" fmla="*/ 113 h 567"/>
                <a:gd name="T30" fmla="*/ 57 w 397"/>
                <a:gd name="T31" fmla="*/ 113 h 567"/>
                <a:gd name="T32" fmla="*/ 57 w 397"/>
                <a:gd name="T33" fmla="*/ 227 h 567"/>
                <a:gd name="T34" fmla="*/ 113 w 397"/>
                <a:gd name="T35" fmla="*/ 227 h 567"/>
                <a:gd name="T36" fmla="*/ 113 w 397"/>
                <a:gd name="T37" fmla="*/ 283 h 567"/>
                <a:gd name="T38" fmla="*/ 170 w 397"/>
                <a:gd name="T39" fmla="*/ 283 h 567"/>
                <a:gd name="T40" fmla="*/ 170 w 397"/>
                <a:gd name="T41" fmla="*/ 397 h 567"/>
                <a:gd name="T42" fmla="*/ 284 w 397"/>
                <a:gd name="T43" fmla="*/ 397 h 567"/>
                <a:gd name="T44" fmla="*/ 284 w 397"/>
                <a:gd name="T45" fmla="*/ 567 h 567"/>
                <a:gd name="T46" fmla="*/ 397 w 397"/>
                <a:gd name="T47" fmla="*/ 567 h 567"/>
                <a:gd name="T48" fmla="*/ 397 w 397"/>
                <a:gd name="T49" fmla="*/ 34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397" h="567">
                  <a:moveTo>
                    <a:pt x="397" y="340"/>
                  </a:moveTo>
                  <a:lnTo>
                    <a:pt x="340" y="340"/>
                  </a:lnTo>
                  <a:lnTo>
                    <a:pt x="340" y="283"/>
                  </a:lnTo>
                  <a:lnTo>
                    <a:pt x="284" y="283"/>
                  </a:lnTo>
                  <a:lnTo>
                    <a:pt x="284" y="227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227"/>
                  </a:lnTo>
                  <a:lnTo>
                    <a:pt x="113" y="227"/>
                  </a:lnTo>
                  <a:lnTo>
                    <a:pt x="113" y="283"/>
                  </a:lnTo>
                  <a:lnTo>
                    <a:pt x="170" y="283"/>
                  </a:lnTo>
                  <a:lnTo>
                    <a:pt x="170" y="397"/>
                  </a:lnTo>
                  <a:lnTo>
                    <a:pt x="284" y="397"/>
                  </a:lnTo>
                  <a:lnTo>
                    <a:pt x="284" y="567"/>
                  </a:lnTo>
                  <a:lnTo>
                    <a:pt x="397" y="567"/>
                  </a:lnTo>
                  <a:lnTo>
                    <a:pt x="397" y="34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25" name="Freeform 961">
              <a:extLst>
                <a:ext uri="{FF2B5EF4-FFF2-40B4-BE49-F238E27FC236}">
                  <a16:creationId xmlns:a16="http://schemas.microsoft.com/office/drawing/2014/main" id="{73DEB8D5-EADB-4D1E-BE5A-62251C188A4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03" y="1493"/>
              <a:ext cx="1248" cy="624"/>
            </a:xfrm>
            <a:custGeom>
              <a:avLst/>
              <a:gdLst>
                <a:gd name="T0" fmla="*/ 0 w 1248"/>
                <a:gd name="T1" fmla="*/ 170 h 624"/>
                <a:gd name="T2" fmla="*/ 227 w 1248"/>
                <a:gd name="T3" fmla="*/ 170 h 624"/>
                <a:gd name="T4" fmla="*/ 227 w 1248"/>
                <a:gd name="T5" fmla="*/ 113 h 624"/>
                <a:gd name="T6" fmla="*/ 454 w 1248"/>
                <a:gd name="T7" fmla="*/ 113 h 624"/>
                <a:gd name="T8" fmla="*/ 454 w 1248"/>
                <a:gd name="T9" fmla="*/ 57 h 624"/>
                <a:gd name="T10" fmla="*/ 624 w 1248"/>
                <a:gd name="T11" fmla="*/ 57 h 624"/>
                <a:gd name="T12" fmla="*/ 624 w 1248"/>
                <a:gd name="T13" fmla="*/ 113 h 624"/>
                <a:gd name="T14" fmla="*/ 681 w 1248"/>
                <a:gd name="T15" fmla="*/ 113 h 624"/>
                <a:gd name="T16" fmla="*/ 681 w 1248"/>
                <a:gd name="T17" fmla="*/ 57 h 624"/>
                <a:gd name="T18" fmla="*/ 737 w 1248"/>
                <a:gd name="T19" fmla="*/ 57 h 624"/>
                <a:gd name="T20" fmla="*/ 737 w 1248"/>
                <a:gd name="T21" fmla="*/ 0 h 624"/>
                <a:gd name="T22" fmla="*/ 1191 w 1248"/>
                <a:gd name="T23" fmla="*/ 0 h 624"/>
                <a:gd name="T24" fmla="*/ 1191 w 1248"/>
                <a:gd name="T25" fmla="*/ 227 h 624"/>
                <a:gd name="T26" fmla="*/ 1248 w 1248"/>
                <a:gd name="T27" fmla="*/ 227 h 624"/>
                <a:gd name="T28" fmla="*/ 1248 w 1248"/>
                <a:gd name="T29" fmla="*/ 454 h 624"/>
                <a:gd name="T30" fmla="*/ 1191 w 1248"/>
                <a:gd name="T31" fmla="*/ 454 h 624"/>
                <a:gd name="T32" fmla="*/ 1191 w 1248"/>
                <a:gd name="T33" fmla="*/ 624 h 624"/>
                <a:gd name="T34" fmla="*/ 1134 w 1248"/>
                <a:gd name="T35" fmla="*/ 624 h 624"/>
                <a:gd name="T36" fmla="*/ 1134 w 1248"/>
                <a:gd name="T37" fmla="*/ 567 h 624"/>
                <a:gd name="T38" fmla="*/ 1077 w 1248"/>
                <a:gd name="T39" fmla="*/ 567 h 624"/>
                <a:gd name="T40" fmla="*/ 1077 w 1248"/>
                <a:gd name="T41" fmla="*/ 510 h 624"/>
                <a:gd name="T42" fmla="*/ 1021 w 1248"/>
                <a:gd name="T43" fmla="*/ 510 h 624"/>
                <a:gd name="T44" fmla="*/ 1021 w 1248"/>
                <a:gd name="T45" fmla="*/ 340 h 624"/>
                <a:gd name="T46" fmla="*/ 794 w 1248"/>
                <a:gd name="T47" fmla="*/ 340 h 624"/>
                <a:gd name="T48" fmla="*/ 794 w 1248"/>
                <a:gd name="T49" fmla="*/ 284 h 624"/>
                <a:gd name="T50" fmla="*/ 681 w 1248"/>
                <a:gd name="T51" fmla="*/ 284 h 624"/>
                <a:gd name="T52" fmla="*/ 681 w 1248"/>
                <a:gd name="T53" fmla="*/ 397 h 624"/>
                <a:gd name="T54" fmla="*/ 624 w 1248"/>
                <a:gd name="T55" fmla="*/ 397 h 624"/>
                <a:gd name="T56" fmla="*/ 624 w 1248"/>
                <a:gd name="T57" fmla="*/ 340 h 624"/>
                <a:gd name="T58" fmla="*/ 567 w 1248"/>
                <a:gd name="T59" fmla="*/ 340 h 624"/>
                <a:gd name="T60" fmla="*/ 567 w 1248"/>
                <a:gd name="T61" fmla="*/ 284 h 624"/>
                <a:gd name="T62" fmla="*/ 227 w 1248"/>
                <a:gd name="T63" fmla="*/ 284 h 624"/>
                <a:gd name="T64" fmla="*/ 227 w 1248"/>
                <a:gd name="T65" fmla="*/ 227 h 624"/>
                <a:gd name="T66" fmla="*/ 0 w 1248"/>
                <a:gd name="T67" fmla="*/ 227 h 624"/>
                <a:gd name="T68" fmla="*/ 0 w 1248"/>
                <a:gd name="T69" fmla="*/ 17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248" h="624">
                  <a:moveTo>
                    <a:pt x="0" y="170"/>
                  </a:moveTo>
                  <a:lnTo>
                    <a:pt x="227" y="170"/>
                  </a:lnTo>
                  <a:lnTo>
                    <a:pt x="227" y="113"/>
                  </a:lnTo>
                  <a:lnTo>
                    <a:pt x="454" y="113"/>
                  </a:lnTo>
                  <a:lnTo>
                    <a:pt x="454" y="57"/>
                  </a:lnTo>
                  <a:lnTo>
                    <a:pt x="624" y="57"/>
                  </a:lnTo>
                  <a:lnTo>
                    <a:pt x="624" y="113"/>
                  </a:lnTo>
                  <a:lnTo>
                    <a:pt x="681" y="113"/>
                  </a:lnTo>
                  <a:lnTo>
                    <a:pt x="681" y="57"/>
                  </a:lnTo>
                  <a:lnTo>
                    <a:pt x="737" y="57"/>
                  </a:lnTo>
                  <a:lnTo>
                    <a:pt x="737" y="0"/>
                  </a:lnTo>
                  <a:lnTo>
                    <a:pt x="1191" y="0"/>
                  </a:lnTo>
                  <a:lnTo>
                    <a:pt x="1191" y="227"/>
                  </a:lnTo>
                  <a:lnTo>
                    <a:pt x="1248" y="227"/>
                  </a:lnTo>
                  <a:lnTo>
                    <a:pt x="1248" y="454"/>
                  </a:lnTo>
                  <a:lnTo>
                    <a:pt x="1191" y="454"/>
                  </a:lnTo>
                  <a:lnTo>
                    <a:pt x="1191" y="624"/>
                  </a:lnTo>
                  <a:lnTo>
                    <a:pt x="1134" y="624"/>
                  </a:lnTo>
                  <a:lnTo>
                    <a:pt x="1134" y="567"/>
                  </a:lnTo>
                  <a:lnTo>
                    <a:pt x="1077" y="567"/>
                  </a:lnTo>
                  <a:lnTo>
                    <a:pt x="1077" y="510"/>
                  </a:lnTo>
                  <a:lnTo>
                    <a:pt x="1021" y="510"/>
                  </a:lnTo>
                  <a:lnTo>
                    <a:pt x="1021" y="340"/>
                  </a:lnTo>
                  <a:lnTo>
                    <a:pt x="794" y="340"/>
                  </a:lnTo>
                  <a:lnTo>
                    <a:pt x="794" y="284"/>
                  </a:lnTo>
                  <a:lnTo>
                    <a:pt x="681" y="284"/>
                  </a:lnTo>
                  <a:lnTo>
                    <a:pt x="681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567" y="340"/>
                  </a:lnTo>
                  <a:lnTo>
                    <a:pt x="567" y="284"/>
                  </a:lnTo>
                  <a:lnTo>
                    <a:pt x="227" y="284"/>
                  </a:lnTo>
                  <a:lnTo>
                    <a:pt x="227" y="227"/>
                  </a:lnTo>
                  <a:lnTo>
                    <a:pt x="0" y="227"/>
                  </a:lnTo>
                  <a:lnTo>
                    <a:pt x="0" y="17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27" name="Freeform 963">
              <a:extLst>
                <a:ext uri="{FF2B5EF4-FFF2-40B4-BE49-F238E27FC236}">
                  <a16:creationId xmlns:a16="http://schemas.microsoft.com/office/drawing/2014/main" id="{216E7409-3FD7-451F-BE7E-44AE5890C9EB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1890"/>
              <a:ext cx="1020" cy="907"/>
            </a:xfrm>
            <a:custGeom>
              <a:avLst/>
              <a:gdLst>
                <a:gd name="T0" fmla="*/ 963 w 1020"/>
                <a:gd name="T1" fmla="*/ 510 h 907"/>
                <a:gd name="T2" fmla="*/ 963 w 1020"/>
                <a:gd name="T3" fmla="*/ 624 h 907"/>
                <a:gd name="T4" fmla="*/ 1020 w 1020"/>
                <a:gd name="T5" fmla="*/ 624 h 907"/>
                <a:gd name="T6" fmla="*/ 1020 w 1020"/>
                <a:gd name="T7" fmla="*/ 794 h 907"/>
                <a:gd name="T8" fmla="*/ 850 w 1020"/>
                <a:gd name="T9" fmla="*/ 794 h 907"/>
                <a:gd name="T10" fmla="*/ 850 w 1020"/>
                <a:gd name="T11" fmla="*/ 850 h 907"/>
                <a:gd name="T12" fmla="*/ 680 w 1020"/>
                <a:gd name="T13" fmla="*/ 850 h 907"/>
                <a:gd name="T14" fmla="*/ 680 w 1020"/>
                <a:gd name="T15" fmla="*/ 907 h 907"/>
                <a:gd name="T16" fmla="*/ 623 w 1020"/>
                <a:gd name="T17" fmla="*/ 907 h 907"/>
                <a:gd name="T18" fmla="*/ 623 w 1020"/>
                <a:gd name="T19" fmla="*/ 850 h 907"/>
                <a:gd name="T20" fmla="*/ 567 w 1020"/>
                <a:gd name="T21" fmla="*/ 850 h 907"/>
                <a:gd name="T22" fmla="*/ 567 w 1020"/>
                <a:gd name="T23" fmla="*/ 794 h 907"/>
                <a:gd name="T24" fmla="*/ 510 w 1020"/>
                <a:gd name="T25" fmla="*/ 794 h 907"/>
                <a:gd name="T26" fmla="*/ 510 w 1020"/>
                <a:gd name="T27" fmla="*/ 737 h 907"/>
                <a:gd name="T28" fmla="*/ 453 w 1020"/>
                <a:gd name="T29" fmla="*/ 737 h 907"/>
                <a:gd name="T30" fmla="*/ 453 w 1020"/>
                <a:gd name="T31" fmla="*/ 680 h 907"/>
                <a:gd name="T32" fmla="*/ 396 w 1020"/>
                <a:gd name="T33" fmla="*/ 680 h 907"/>
                <a:gd name="T34" fmla="*/ 396 w 1020"/>
                <a:gd name="T35" fmla="*/ 624 h 907"/>
                <a:gd name="T36" fmla="*/ 340 w 1020"/>
                <a:gd name="T37" fmla="*/ 624 h 907"/>
                <a:gd name="T38" fmla="*/ 340 w 1020"/>
                <a:gd name="T39" fmla="*/ 567 h 907"/>
                <a:gd name="T40" fmla="*/ 170 w 1020"/>
                <a:gd name="T41" fmla="*/ 567 h 907"/>
                <a:gd name="T42" fmla="*/ 170 w 1020"/>
                <a:gd name="T43" fmla="*/ 397 h 907"/>
                <a:gd name="T44" fmla="*/ 113 w 1020"/>
                <a:gd name="T45" fmla="*/ 397 h 907"/>
                <a:gd name="T46" fmla="*/ 113 w 1020"/>
                <a:gd name="T47" fmla="*/ 340 h 907"/>
                <a:gd name="T48" fmla="*/ 56 w 1020"/>
                <a:gd name="T49" fmla="*/ 340 h 907"/>
                <a:gd name="T50" fmla="*/ 56 w 1020"/>
                <a:gd name="T51" fmla="*/ 227 h 907"/>
                <a:gd name="T52" fmla="*/ 0 w 1020"/>
                <a:gd name="T53" fmla="*/ 227 h 907"/>
                <a:gd name="T54" fmla="*/ 0 w 1020"/>
                <a:gd name="T55" fmla="*/ 0 h 907"/>
                <a:gd name="T56" fmla="*/ 56 w 1020"/>
                <a:gd name="T57" fmla="*/ 0 h 907"/>
                <a:gd name="T58" fmla="*/ 56 w 1020"/>
                <a:gd name="T59" fmla="*/ 57 h 907"/>
                <a:gd name="T60" fmla="*/ 56 w 1020"/>
                <a:gd name="T61" fmla="*/ 113 h 907"/>
                <a:gd name="T62" fmla="*/ 113 w 1020"/>
                <a:gd name="T63" fmla="*/ 113 h 907"/>
                <a:gd name="T64" fmla="*/ 113 w 1020"/>
                <a:gd name="T65" fmla="*/ 170 h 907"/>
                <a:gd name="T66" fmla="*/ 170 w 1020"/>
                <a:gd name="T67" fmla="*/ 170 h 907"/>
                <a:gd name="T68" fmla="*/ 170 w 1020"/>
                <a:gd name="T69" fmla="*/ 283 h 907"/>
                <a:gd name="T70" fmla="*/ 226 w 1020"/>
                <a:gd name="T71" fmla="*/ 283 h 907"/>
                <a:gd name="T72" fmla="*/ 226 w 1020"/>
                <a:gd name="T73" fmla="*/ 340 h 907"/>
                <a:gd name="T74" fmla="*/ 340 w 1020"/>
                <a:gd name="T75" fmla="*/ 340 h 907"/>
                <a:gd name="T76" fmla="*/ 340 w 1020"/>
                <a:gd name="T77" fmla="*/ 283 h 907"/>
                <a:gd name="T78" fmla="*/ 453 w 1020"/>
                <a:gd name="T79" fmla="*/ 283 h 907"/>
                <a:gd name="T80" fmla="*/ 453 w 1020"/>
                <a:gd name="T81" fmla="*/ 227 h 907"/>
                <a:gd name="T82" fmla="*/ 510 w 1020"/>
                <a:gd name="T83" fmla="*/ 227 h 907"/>
                <a:gd name="T84" fmla="*/ 510 w 1020"/>
                <a:gd name="T85" fmla="*/ 340 h 907"/>
                <a:gd name="T86" fmla="*/ 567 w 1020"/>
                <a:gd name="T87" fmla="*/ 340 h 907"/>
                <a:gd name="T88" fmla="*/ 567 w 1020"/>
                <a:gd name="T89" fmla="*/ 397 h 907"/>
                <a:gd name="T90" fmla="*/ 623 w 1020"/>
                <a:gd name="T91" fmla="*/ 397 h 907"/>
                <a:gd name="T92" fmla="*/ 623 w 1020"/>
                <a:gd name="T93" fmla="*/ 510 h 907"/>
                <a:gd name="T94" fmla="*/ 680 w 1020"/>
                <a:gd name="T95" fmla="*/ 510 h 907"/>
                <a:gd name="T96" fmla="*/ 680 w 1020"/>
                <a:gd name="T97" fmla="*/ 567 h 907"/>
                <a:gd name="T98" fmla="*/ 793 w 1020"/>
                <a:gd name="T99" fmla="*/ 567 h 907"/>
                <a:gd name="T100" fmla="*/ 793 w 1020"/>
                <a:gd name="T101" fmla="*/ 510 h 907"/>
                <a:gd name="T102" fmla="*/ 963 w 1020"/>
                <a:gd name="T103" fmla="*/ 51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20" h="907">
                  <a:moveTo>
                    <a:pt x="963" y="510"/>
                  </a:moveTo>
                  <a:lnTo>
                    <a:pt x="963" y="624"/>
                  </a:lnTo>
                  <a:lnTo>
                    <a:pt x="1020" y="624"/>
                  </a:lnTo>
                  <a:lnTo>
                    <a:pt x="1020" y="794"/>
                  </a:lnTo>
                  <a:lnTo>
                    <a:pt x="850" y="794"/>
                  </a:lnTo>
                  <a:lnTo>
                    <a:pt x="850" y="850"/>
                  </a:lnTo>
                  <a:lnTo>
                    <a:pt x="680" y="850"/>
                  </a:lnTo>
                  <a:lnTo>
                    <a:pt x="680" y="907"/>
                  </a:lnTo>
                  <a:lnTo>
                    <a:pt x="623" y="907"/>
                  </a:lnTo>
                  <a:lnTo>
                    <a:pt x="623" y="850"/>
                  </a:lnTo>
                  <a:lnTo>
                    <a:pt x="567" y="850"/>
                  </a:lnTo>
                  <a:lnTo>
                    <a:pt x="567" y="794"/>
                  </a:lnTo>
                  <a:lnTo>
                    <a:pt x="510" y="794"/>
                  </a:lnTo>
                  <a:lnTo>
                    <a:pt x="510" y="737"/>
                  </a:lnTo>
                  <a:lnTo>
                    <a:pt x="453" y="737"/>
                  </a:lnTo>
                  <a:lnTo>
                    <a:pt x="453" y="680"/>
                  </a:lnTo>
                  <a:lnTo>
                    <a:pt x="396" y="680"/>
                  </a:lnTo>
                  <a:lnTo>
                    <a:pt x="396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170" y="567"/>
                  </a:lnTo>
                  <a:lnTo>
                    <a:pt x="170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56" y="34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0"/>
                  </a:lnTo>
                  <a:lnTo>
                    <a:pt x="56" y="0"/>
                  </a:lnTo>
                  <a:lnTo>
                    <a:pt x="56" y="57"/>
                  </a:lnTo>
                  <a:lnTo>
                    <a:pt x="56" y="113"/>
                  </a:lnTo>
                  <a:lnTo>
                    <a:pt x="113" y="113"/>
                  </a:lnTo>
                  <a:lnTo>
                    <a:pt x="113" y="170"/>
                  </a:lnTo>
                  <a:lnTo>
                    <a:pt x="170" y="170"/>
                  </a:lnTo>
                  <a:lnTo>
                    <a:pt x="170" y="283"/>
                  </a:lnTo>
                  <a:lnTo>
                    <a:pt x="226" y="283"/>
                  </a:lnTo>
                  <a:lnTo>
                    <a:pt x="226" y="340"/>
                  </a:lnTo>
                  <a:lnTo>
                    <a:pt x="340" y="340"/>
                  </a:lnTo>
                  <a:lnTo>
                    <a:pt x="340" y="283"/>
                  </a:lnTo>
                  <a:lnTo>
                    <a:pt x="453" y="283"/>
                  </a:lnTo>
                  <a:lnTo>
                    <a:pt x="453" y="227"/>
                  </a:lnTo>
                  <a:lnTo>
                    <a:pt x="510" y="227"/>
                  </a:lnTo>
                  <a:lnTo>
                    <a:pt x="510" y="340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623" y="397"/>
                  </a:lnTo>
                  <a:lnTo>
                    <a:pt x="623" y="510"/>
                  </a:lnTo>
                  <a:lnTo>
                    <a:pt x="680" y="510"/>
                  </a:lnTo>
                  <a:lnTo>
                    <a:pt x="680" y="567"/>
                  </a:lnTo>
                  <a:lnTo>
                    <a:pt x="793" y="567"/>
                  </a:lnTo>
                  <a:lnTo>
                    <a:pt x="793" y="510"/>
                  </a:lnTo>
                  <a:lnTo>
                    <a:pt x="963" y="51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28" name="Freeform 964">
              <a:extLst>
                <a:ext uri="{FF2B5EF4-FFF2-40B4-BE49-F238E27FC236}">
                  <a16:creationId xmlns:a16="http://schemas.microsoft.com/office/drawing/2014/main" id="{ADF5D1C6-4AC8-45D0-AC77-6B3CFC646A04}"/>
                </a:ext>
              </a:extLst>
            </p:cNvPr>
            <p:cNvSpPr>
              <a:spLocks/>
            </p:cNvSpPr>
            <p:nvPr/>
          </p:nvSpPr>
          <p:spPr bwMode="auto">
            <a:xfrm>
              <a:off x="5903" y="1720"/>
              <a:ext cx="1134" cy="737"/>
            </a:xfrm>
            <a:custGeom>
              <a:avLst/>
              <a:gdLst>
                <a:gd name="T0" fmla="*/ 0 w 1134"/>
                <a:gd name="T1" fmla="*/ 0 h 737"/>
                <a:gd name="T2" fmla="*/ 0 w 1134"/>
                <a:gd name="T3" fmla="*/ 113 h 737"/>
                <a:gd name="T4" fmla="*/ 114 w 1134"/>
                <a:gd name="T5" fmla="*/ 113 h 737"/>
                <a:gd name="T6" fmla="*/ 114 w 1134"/>
                <a:gd name="T7" fmla="*/ 170 h 737"/>
                <a:gd name="T8" fmla="*/ 170 w 1134"/>
                <a:gd name="T9" fmla="*/ 227 h 737"/>
                <a:gd name="T10" fmla="*/ 170 w 1134"/>
                <a:gd name="T11" fmla="*/ 283 h 737"/>
                <a:gd name="T12" fmla="*/ 227 w 1134"/>
                <a:gd name="T13" fmla="*/ 283 h 737"/>
                <a:gd name="T14" fmla="*/ 227 w 1134"/>
                <a:gd name="T15" fmla="*/ 340 h 737"/>
                <a:gd name="T16" fmla="*/ 284 w 1134"/>
                <a:gd name="T17" fmla="*/ 340 h 737"/>
                <a:gd name="T18" fmla="*/ 284 w 1134"/>
                <a:gd name="T19" fmla="*/ 453 h 737"/>
                <a:gd name="T20" fmla="*/ 340 w 1134"/>
                <a:gd name="T21" fmla="*/ 453 h 737"/>
                <a:gd name="T22" fmla="*/ 340 w 1134"/>
                <a:gd name="T23" fmla="*/ 510 h 737"/>
                <a:gd name="T24" fmla="*/ 454 w 1134"/>
                <a:gd name="T25" fmla="*/ 510 h 737"/>
                <a:gd name="T26" fmla="*/ 454 w 1134"/>
                <a:gd name="T27" fmla="*/ 453 h 737"/>
                <a:gd name="T28" fmla="*/ 567 w 1134"/>
                <a:gd name="T29" fmla="*/ 453 h 737"/>
                <a:gd name="T30" fmla="*/ 567 w 1134"/>
                <a:gd name="T31" fmla="*/ 397 h 737"/>
                <a:gd name="T32" fmla="*/ 624 w 1134"/>
                <a:gd name="T33" fmla="*/ 397 h 737"/>
                <a:gd name="T34" fmla="*/ 624 w 1134"/>
                <a:gd name="T35" fmla="*/ 510 h 737"/>
                <a:gd name="T36" fmla="*/ 681 w 1134"/>
                <a:gd name="T37" fmla="*/ 510 h 737"/>
                <a:gd name="T38" fmla="*/ 681 w 1134"/>
                <a:gd name="T39" fmla="*/ 567 h 737"/>
                <a:gd name="T40" fmla="*/ 737 w 1134"/>
                <a:gd name="T41" fmla="*/ 567 h 737"/>
                <a:gd name="T42" fmla="*/ 737 w 1134"/>
                <a:gd name="T43" fmla="*/ 680 h 737"/>
                <a:gd name="T44" fmla="*/ 794 w 1134"/>
                <a:gd name="T45" fmla="*/ 680 h 737"/>
                <a:gd name="T46" fmla="*/ 794 w 1134"/>
                <a:gd name="T47" fmla="*/ 737 h 737"/>
                <a:gd name="T48" fmla="*/ 907 w 1134"/>
                <a:gd name="T49" fmla="*/ 737 h 737"/>
                <a:gd name="T50" fmla="*/ 907 w 1134"/>
                <a:gd name="T51" fmla="*/ 680 h 737"/>
                <a:gd name="T52" fmla="*/ 1077 w 1134"/>
                <a:gd name="T53" fmla="*/ 680 h 737"/>
                <a:gd name="T54" fmla="*/ 1077 w 1134"/>
                <a:gd name="T55" fmla="*/ 453 h 737"/>
                <a:gd name="T56" fmla="*/ 1134 w 1134"/>
                <a:gd name="T57" fmla="*/ 453 h 737"/>
                <a:gd name="T58" fmla="*/ 1134 w 1134"/>
                <a:gd name="T59" fmla="*/ 340 h 737"/>
                <a:gd name="T60" fmla="*/ 1077 w 1134"/>
                <a:gd name="T61" fmla="*/ 340 h 737"/>
                <a:gd name="T62" fmla="*/ 1077 w 1134"/>
                <a:gd name="T63" fmla="*/ 283 h 737"/>
                <a:gd name="T64" fmla="*/ 1021 w 1134"/>
                <a:gd name="T65" fmla="*/ 283 h 737"/>
                <a:gd name="T66" fmla="*/ 1021 w 1134"/>
                <a:gd name="T67" fmla="*/ 113 h 737"/>
                <a:gd name="T68" fmla="*/ 794 w 1134"/>
                <a:gd name="T69" fmla="*/ 113 h 737"/>
                <a:gd name="T70" fmla="*/ 794 w 1134"/>
                <a:gd name="T71" fmla="*/ 57 h 737"/>
                <a:gd name="T72" fmla="*/ 681 w 1134"/>
                <a:gd name="T73" fmla="*/ 57 h 737"/>
                <a:gd name="T74" fmla="*/ 681 w 1134"/>
                <a:gd name="T75" fmla="*/ 170 h 737"/>
                <a:gd name="T76" fmla="*/ 624 w 1134"/>
                <a:gd name="T77" fmla="*/ 170 h 737"/>
                <a:gd name="T78" fmla="*/ 624 w 1134"/>
                <a:gd name="T79" fmla="*/ 113 h 737"/>
                <a:gd name="T80" fmla="*/ 567 w 1134"/>
                <a:gd name="T81" fmla="*/ 113 h 737"/>
                <a:gd name="T82" fmla="*/ 567 w 1134"/>
                <a:gd name="T83" fmla="*/ 57 h 737"/>
                <a:gd name="T84" fmla="*/ 227 w 1134"/>
                <a:gd name="T85" fmla="*/ 57 h 737"/>
                <a:gd name="T86" fmla="*/ 227 w 1134"/>
                <a:gd name="T87" fmla="*/ 0 h 737"/>
                <a:gd name="T88" fmla="*/ 0 w 1134"/>
                <a:gd name="T89" fmla="*/ 0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34" h="737">
                  <a:moveTo>
                    <a:pt x="0" y="0"/>
                  </a:moveTo>
                  <a:lnTo>
                    <a:pt x="0" y="113"/>
                  </a:lnTo>
                  <a:lnTo>
                    <a:pt x="114" y="113"/>
                  </a:lnTo>
                  <a:lnTo>
                    <a:pt x="114" y="170"/>
                  </a:lnTo>
                  <a:lnTo>
                    <a:pt x="170" y="227"/>
                  </a:lnTo>
                  <a:lnTo>
                    <a:pt x="170" y="283"/>
                  </a:lnTo>
                  <a:lnTo>
                    <a:pt x="227" y="283"/>
                  </a:lnTo>
                  <a:lnTo>
                    <a:pt x="227" y="340"/>
                  </a:lnTo>
                  <a:lnTo>
                    <a:pt x="284" y="340"/>
                  </a:lnTo>
                  <a:lnTo>
                    <a:pt x="284" y="453"/>
                  </a:lnTo>
                  <a:lnTo>
                    <a:pt x="340" y="453"/>
                  </a:lnTo>
                  <a:lnTo>
                    <a:pt x="340" y="510"/>
                  </a:lnTo>
                  <a:lnTo>
                    <a:pt x="454" y="510"/>
                  </a:lnTo>
                  <a:lnTo>
                    <a:pt x="454" y="453"/>
                  </a:lnTo>
                  <a:lnTo>
                    <a:pt x="567" y="453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510"/>
                  </a:lnTo>
                  <a:lnTo>
                    <a:pt x="681" y="510"/>
                  </a:lnTo>
                  <a:lnTo>
                    <a:pt x="681" y="567"/>
                  </a:lnTo>
                  <a:lnTo>
                    <a:pt x="737" y="567"/>
                  </a:lnTo>
                  <a:lnTo>
                    <a:pt x="737" y="680"/>
                  </a:lnTo>
                  <a:lnTo>
                    <a:pt x="794" y="680"/>
                  </a:lnTo>
                  <a:lnTo>
                    <a:pt x="794" y="737"/>
                  </a:lnTo>
                  <a:lnTo>
                    <a:pt x="907" y="737"/>
                  </a:lnTo>
                  <a:lnTo>
                    <a:pt x="907" y="680"/>
                  </a:lnTo>
                  <a:lnTo>
                    <a:pt x="1077" y="680"/>
                  </a:lnTo>
                  <a:lnTo>
                    <a:pt x="1077" y="453"/>
                  </a:lnTo>
                  <a:lnTo>
                    <a:pt x="1134" y="453"/>
                  </a:lnTo>
                  <a:lnTo>
                    <a:pt x="1134" y="340"/>
                  </a:lnTo>
                  <a:lnTo>
                    <a:pt x="1077" y="340"/>
                  </a:lnTo>
                  <a:lnTo>
                    <a:pt x="1077" y="283"/>
                  </a:lnTo>
                  <a:lnTo>
                    <a:pt x="1021" y="283"/>
                  </a:lnTo>
                  <a:lnTo>
                    <a:pt x="1021" y="113"/>
                  </a:lnTo>
                  <a:lnTo>
                    <a:pt x="794" y="113"/>
                  </a:lnTo>
                  <a:lnTo>
                    <a:pt x="794" y="57"/>
                  </a:lnTo>
                  <a:lnTo>
                    <a:pt x="681" y="57"/>
                  </a:lnTo>
                  <a:lnTo>
                    <a:pt x="681" y="170"/>
                  </a:lnTo>
                  <a:lnTo>
                    <a:pt x="624" y="170"/>
                  </a:lnTo>
                  <a:lnTo>
                    <a:pt x="624" y="113"/>
                  </a:lnTo>
                  <a:lnTo>
                    <a:pt x="567" y="113"/>
                  </a:lnTo>
                  <a:lnTo>
                    <a:pt x="567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29" name="Freeform 965">
              <a:extLst>
                <a:ext uri="{FF2B5EF4-FFF2-40B4-BE49-F238E27FC236}">
                  <a16:creationId xmlns:a16="http://schemas.microsoft.com/office/drawing/2014/main" id="{2BCD34FE-6ED1-430E-9563-A4A2C34EF808}"/>
                </a:ext>
              </a:extLst>
            </p:cNvPr>
            <p:cNvSpPr>
              <a:spLocks/>
            </p:cNvSpPr>
            <p:nvPr/>
          </p:nvSpPr>
          <p:spPr bwMode="auto">
            <a:xfrm>
              <a:off x="4939" y="1266"/>
              <a:ext cx="1021" cy="1531"/>
            </a:xfrm>
            <a:custGeom>
              <a:avLst/>
              <a:gdLst>
                <a:gd name="T0" fmla="*/ 227 w 1021"/>
                <a:gd name="T1" fmla="*/ 1531 h 1531"/>
                <a:gd name="T2" fmla="*/ 227 w 1021"/>
                <a:gd name="T3" fmla="*/ 1361 h 1531"/>
                <a:gd name="T4" fmla="*/ 284 w 1021"/>
                <a:gd name="T5" fmla="*/ 1361 h 1531"/>
                <a:gd name="T6" fmla="*/ 284 w 1021"/>
                <a:gd name="T7" fmla="*/ 1304 h 1531"/>
                <a:gd name="T8" fmla="*/ 340 w 1021"/>
                <a:gd name="T9" fmla="*/ 1304 h 1531"/>
                <a:gd name="T10" fmla="*/ 340 w 1021"/>
                <a:gd name="T11" fmla="*/ 1361 h 1531"/>
                <a:gd name="T12" fmla="*/ 454 w 1021"/>
                <a:gd name="T13" fmla="*/ 1361 h 1531"/>
                <a:gd name="T14" fmla="*/ 454 w 1021"/>
                <a:gd name="T15" fmla="*/ 1418 h 1531"/>
                <a:gd name="T16" fmla="*/ 511 w 1021"/>
                <a:gd name="T17" fmla="*/ 1418 h 1531"/>
                <a:gd name="T18" fmla="*/ 511 w 1021"/>
                <a:gd name="T19" fmla="*/ 1361 h 1531"/>
                <a:gd name="T20" fmla="*/ 624 w 1021"/>
                <a:gd name="T21" fmla="*/ 1361 h 1531"/>
                <a:gd name="T22" fmla="*/ 624 w 1021"/>
                <a:gd name="T23" fmla="*/ 1304 h 1531"/>
                <a:gd name="T24" fmla="*/ 567 w 1021"/>
                <a:gd name="T25" fmla="*/ 1304 h 1531"/>
                <a:gd name="T26" fmla="*/ 567 w 1021"/>
                <a:gd name="T27" fmla="*/ 1248 h 1531"/>
                <a:gd name="T28" fmla="*/ 681 w 1021"/>
                <a:gd name="T29" fmla="*/ 1248 h 1531"/>
                <a:gd name="T30" fmla="*/ 681 w 1021"/>
                <a:gd name="T31" fmla="*/ 1021 h 1531"/>
                <a:gd name="T32" fmla="*/ 737 w 1021"/>
                <a:gd name="T33" fmla="*/ 1021 h 1531"/>
                <a:gd name="T34" fmla="*/ 737 w 1021"/>
                <a:gd name="T35" fmla="*/ 964 h 1531"/>
                <a:gd name="T36" fmla="*/ 794 w 1021"/>
                <a:gd name="T37" fmla="*/ 964 h 1531"/>
                <a:gd name="T38" fmla="*/ 794 w 1021"/>
                <a:gd name="T39" fmla="*/ 907 h 1531"/>
                <a:gd name="T40" fmla="*/ 907 w 1021"/>
                <a:gd name="T41" fmla="*/ 907 h 1531"/>
                <a:gd name="T42" fmla="*/ 907 w 1021"/>
                <a:gd name="T43" fmla="*/ 851 h 1531"/>
                <a:gd name="T44" fmla="*/ 964 w 1021"/>
                <a:gd name="T45" fmla="*/ 851 h 1531"/>
                <a:gd name="T46" fmla="*/ 964 w 1021"/>
                <a:gd name="T47" fmla="*/ 737 h 1531"/>
                <a:gd name="T48" fmla="*/ 1021 w 1021"/>
                <a:gd name="T49" fmla="*/ 737 h 1531"/>
                <a:gd name="T50" fmla="*/ 1021 w 1021"/>
                <a:gd name="T51" fmla="*/ 567 h 1531"/>
                <a:gd name="T52" fmla="*/ 964 w 1021"/>
                <a:gd name="T53" fmla="*/ 567 h 1531"/>
                <a:gd name="T54" fmla="*/ 964 w 1021"/>
                <a:gd name="T55" fmla="*/ 454 h 1531"/>
                <a:gd name="T56" fmla="*/ 737 w 1021"/>
                <a:gd name="T57" fmla="*/ 454 h 1531"/>
                <a:gd name="T58" fmla="*/ 737 w 1021"/>
                <a:gd name="T59" fmla="*/ 284 h 1531"/>
                <a:gd name="T60" fmla="*/ 454 w 1021"/>
                <a:gd name="T61" fmla="*/ 284 h 1531"/>
                <a:gd name="T62" fmla="*/ 454 w 1021"/>
                <a:gd name="T63" fmla="*/ 227 h 1531"/>
                <a:gd name="T64" fmla="*/ 397 w 1021"/>
                <a:gd name="T65" fmla="*/ 227 h 1531"/>
                <a:gd name="T66" fmla="*/ 397 w 1021"/>
                <a:gd name="T67" fmla="*/ 57 h 1531"/>
                <a:gd name="T68" fmla="*/ 340 w 1021"/>
                <a:gd name="T69" fmla="*/ 57 h 1531"/>
                <a:gd name="T70" fmla="*/ 340 w 1021"/>
                <a:gd name="T71" fmla="*/ 0 h 1531"/>
                <a:gd name="T72" fmla="*/ 284 w 1021"/>
                <a:gd name="T73" fmla="*/ 0 h 1531"/>
                <a:gd name="T74" fmla="*/ 284 w 1021"/>
                <a:gd name="T75" fmla="*/ 57 h 1531"/>
                <a:gd name="T76" fmla="*/ 227 w 1021"/>
                <a:gd name="T77" fmla="*/ 57 h 1531"/>
                <a:gd name="T78" fmla="*/ 170 w 1021"/>
                <a:gd name="T79" fmla="*/ 57 h 1531"/>
                <a:gd name="T80" fmla="*/ 170 w 1021"/>
                <a:gd name="T81" fmla="*/ 170 h 1531"/>
                <a:gd name="T82" fmla="*/ 114 w 1021"/>
                <a:gd name="T83" fmla="*/ 170 h 1531"/>
                <a:gd name="T84" fmla="*/ 114 w 1021"/>
                <a:gd name="T85" fmla="*/ 624 h 1531"/>
                <a:gd name="T86" fmla="*/ 57 w 1021"/>
                <a:gd name="T87" fmla="*/ 624 h 1531"/>
                <a:gd name="T88" fmla="*/ 57 w 1021"/>
                <a:gd name="T89" fmla="*/ 681 h 1531"/>
                <a:gd name="T90" fmla="*/ 0 w 1021"/>
                <a:gd name="T91" fmla="*/ 681 h 1531"/>
                <a:gd name="T92" fmla="*/ 0 w 1021"/>
                <a:gd name="T93" fmla="*/ 794 h 1531"/>
                <a:gd name="T94" fmla="*/ 57 w 1021"/>
                <a:gd name="T95" fmla="*/ 794 h 1531"/>
                <a:gd name="T96" fmla="*/ 57 w 1021"/>
                <a:gd name="T97" fmla="*/ 1134 h 1531"/>
                <a:gd name="T98" fmla="*/ 114 w 1021"/>
                <a:gd name="T99" fmla="*/ 1134 h 1531"/>
                <a:gd name="T100" fmla="*/ 114 w 1021"/>
                <a:gd name="T101" fmla="*/ 1304 h 1531"/>
                <a:gd name="T102" fmla="*/ 57 w 1021"/>
                <a:gd name="T103" fmla="*/ 1304 h 1531"/>
                <a:gd name="T104" fmla="*/ 57 w 1021"/>
                <a:gd name="T105" fmla="*/ 1474 h 1531"/>
                <a:gd name="T106" fmla="*/ 114 w 1021"/>
                <a:gd name="T107" fmla="*/ 1474 h 1531"/>
                <a:gd name="T108" fmla="*/ 114 w 1021"/>
                <a:gd name="T109" fmla="*/ 1531 h 1531"/>
                <a:gd name="T110" fmla="*/ 227 w 1021"/>
                <a:gd name="T111" fmla="*/ 153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021" h="1531">
                  <a:moveTo>
                    <a:pt x="227" y="1531"/>
                  </a:moveTo>
                  <a:lnTo>
                    <a:pt x="227" y="1361"/>
                  </a:lnTo>
                  <a:lnTo>
                    <a:pt x="284" y="1361"/>
                  </a:lnTo>
                  <a:lnTo>
                    <a:pt x="284" y="1304"/>
                  </a:lnTo>
                  <a:lnTo>
                    <a:pt x="340" y="1304"/>
                  </a:lnTo>
                  <a:lnTo>
                    <a:pt x="340" y="1361"/>
                  </a:lnTo>
                  <a:lnTo>
                    <a:pt x="454" y="1361"/>
                  </a:lnTo>
                  <a:lnTo>
                    <a:pt x="454" y="1418"/>
                  </a:lnTo>
                  <a:lnTo>
                    <a:pt x="511" y="1418"/>
                  </a:lnTo>
                  <a:lnTo>
                    <a:pt x="511" y="1361"/>
                  </a:lnTo>
                  <a:lnTo>
                    <a:pt x="624" y="1361"/>
                  </a:lnTo>
                  <a:lnTo>
                    <a:pt x="624" y="1304"/>
                  </a:lnTo>
                  <a:lnTo>
                    <a:pt x="567" y="1304"/>
                  </a:lnTo>
                  <a:lnTo>
                    <a:pt x="567" y="1248"/>
                  </a:lnTo>
                  <a:lnTo>
                    <a:pt x="681" y="1248"/>
                  </a:lnTo>
                  <a:lnTo>
                    <a:pt x="681" y="1021"/>
                  </a:lnTo>
                  <a:lnTo>
                    <a:pt x="737" y="1021"/>
                  </a:lnTo>
                  <a:lnTo>
                    <a:pt x="737" y="964"/>
                  </a:lnTo>
                  <a:lnTo>
                    <a:pt x="794" y="964"/>
                  </a:lnTo>
                  <a:lnTo>
                    <a:pt x="794" y="907"/>
                  </a:lnTo>
                  <a:lnTo>
                    <a:pt x="907" y="907"/>
                  </a:lnTo>
                  <a:lnTo>
                    <a:pt x="907" y="851"/>
                  </a:lnTo>
                  <a:lnTo>
                    <a:pt x="964" y="851"/>
                  </a:lnTo>
                  <a:lnTo>
                    <a:pt x="964" y="737"/>
                  </a:lnTo>
                  <a:lnTo>
                    <a:pt x="1021" y="737"/>
                  </a:lnTo>
                  <a:lnTo>
                    <a:pt x="1021" y="567"/>
                  </a:lnTo>
                  <a:lnTo>
                    <a:pt x="964" y="567"/>
                  </a:lnTo>
                  <a:lnTo>
                    <a:pt x="964" y="454"/>
                  </a:lnTo>
                  <a:lnTo>
                    <a:pt x="737" y="454"/>
                  </a:lnTo>
                  <a:lnTo>
                    <a:pt x="737" y="284"/>
                  </a:lnTo>
                  <a:lnTo>
                    <a:pt x="454" y="284"/>
                  </a:lnTo>
                  <a:lnTo>
                    <a:pt x="454" y="227"/>
                  </a:lnTo>
                  <a:lnTo>
                    <a:pt x="397" y="227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284" y="0"/>
                  </a:lnTo>
                  <a:lnTo>
                    <a:pt x="284" y="57"/>
                  </a:lnTo>
                  <a:lnTo>
                    <a:pt x="227" y="57"/>
                  </a:lnTo>
                  <a:lnTo>
                    <a:pt x="170" y="57"/>
                  </a:lnTo>
                  <a:lnTo>
                    <a:pt x="170" y="170"/>
                  </a:lnTo>
                  <a:lnTo>
                    <a:pt x="114" y="170"/>
                  </a:lnTo>
                  <a:lnTo>
                    <a:pt x="114" y="624"/>
                  </a:lnTo>
                  <a:lnTo>
                    <a:pt x="57" y="624"/>
                  </a:lnTo>
                  <a:lnTo>
                    <a:pt x="57" y="681"/>
                  </a:lnTo>
                  <a:lnTo>
                    <a:pt x="0" y="681"/>
                  </a:lnTo>
                  <a:lnTo>
                    <a:pt x="0" y="794"/>
                  </a:lnTo>
                  <a:lnTo>
                    <a:pt x="57" y="794"/>
                  </a:lnTo>
                  <a:lnTo>
                    <a:pt x="57" y="1134"/>
                  </a:lnTo>
                  <a:lnTo>
                    <a:pt x="114" y="1134"/>
                  </a:lnTo>
                  <a:lnTo>
                    <a:pt x="114" y="1304"/>
                  </a:lnTo>
                  <a:lnTo>
                    <a:pt x="57" y="1304"/>
                  </a:lnTo>
                  <a:lnTo>
                    <a:pt x="57" y="1474"/>
                  </a:lnTo>
                  <a:lnTo>
                    <a:pt x="114" y="1474"/>
                  </a:lnTo>
                  <a:lnTo>
                    <a:pt x="114" y="1531"/>
                  </a:lnTo>
                  <a:lnTo>
                    <a:pt x="227" y="153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30" name="Freeform 966">
              <a:extLst>
                <a:ext uri="{FF2B5EF4-FFF2-40B4-BE49-F238E27FC236}">
                  <a16:creationId xmlns:a16="http://schemas.microsoft.com/office/drawing/2014/main" id="{60A066F8-5D35-41E2-9CBB-7F522E5DF7E0}"/>
                </a:ext>
              </a:extLst>
            </p:cNvPr>
            <p:cNvSpPr>
              <a:spLocks/>
            </p:cNvSpPr>
            <p:nvPr/>
          </p:nvSpPr>
          <p:spPr bwMode="auto">
            <a:xfrm>
              <a:off x="5166" y="1833"/>
              <a:ext cx="1134" cy="1191"/>
            </a:xfrm>
            <a:custGeom>
              <a:avLst/>
              <a:gdLst>
                <a:gd name="T0" fmla="*/ 340 w 1134"/>
                <a:gd name="T1" fmla="*/ 1191 h 1191"/>
                <a:gd name="T2" fmla="*/ 340 w 1134"/>
                <a:gd name="T3" fmla="*/ 1134 h 1191"/>
                <a:gd name="T4" fmla="*/ 284 w 1134"/>
                <a:gd name="T5" fmla="*/ 1134 h 1191"/>
                <a:gd name="T6" fmla="*/ 284 w 1134"/>
                <a:gd name="T7" fmla="*/ 1078 h 1191"/>
                <a:gd name="T8" fmla="*/ 170 w 1134"/>
                <a:gd name="T9" fmla="*/ 1078 h 1191"/>
                <a:gd name="T10" fmla="*/ 170 w 1134"/>
                <a:gd name="T11" fmla="*/ 1021 h 1191"/>
                <a:gd name="T12" fmla="*/ 0 w 1134"/>
                <a:gd name="T13" fmla="*/ 1021 h 1191"/>
                <a:gd name="T14" fmla="*/ 0 w 1134"/>
                <a:gd name="T15" fmla="*/ 794 h 1191"/>
                <a:gd name="T16" fmla="*/ 57 w 1134"/>
                <a:gd name="T17" fmla="*/ 794 h 1191"/>
                <a:gd name="T18" fmla="*/ 57 w 1134"/>
                <a:gd name="T19" fmla="*/ 737 h 1191"/>
                <a:gd name="T20" fmla="*/ 113 w 1134"/>
                <a:gd name="T21" fmla="*/ 737 h 1191"/>
                <a:gd name="T22" fmla="*/ 113 w 1134"/>
                <a:gd name="T23" fmla="*/ 794 h 1191"/>
                <a:gd name="T24" fmla="*/ 227 w 1134"/>
                <a:gd name="T25" fmla="*/ 794 h 1191"/>
                <a:gd name="T26" fmla="*/ 227 w 1134"/>
                <a:gd name="T27" fmla="*/ 851 h 1191"/>
                <a:gd name="T28" fmla="*/ 284 w 1134"/>
                <a:gd name="T29" fmla="*/ 851 h 1191"/>
                <a:gd name="T30" fmla="*/ 284 w 1134"/>
                <a:gd name="T31" fmla="*/ 794 h 1191"/>
                <a:gd name="T32" fmla="*/ 397 w 1134"/>
                <a:gd name="T33" fmla="*/ 794 h 1191"/>
                <a:gd name="T34" fmla="*/ 397 w 1134"/>
                <a:gd name="T35" fmla="*/ 737 h 1191"/>
                <a:gd name="T36" fmla="*/ 340 w 1134"/>
                <a:gd name="T37" fmla="*/ 737 h 1191"/>
                <a:gd name="T38" fmla="*/ 340 w 1134"/>
                <a:gd name="T39" fmla="*/ 681 h 1191"/>
                <a:gd name="T40" fmla="*/ 454 w 1134"/>
                <a:gd name="T41" fmla="*/ 681 h 1191"/>
                <a:gd name="T42" fmla="*/ 454 w 1134"/>
                <a:gd name="T43" fmla="*/ 454 h 1191"/>
                <a:gd name="T44" fmla="*/ 510 w 1134"/>
                <a:gd name="T45" fmla="*/ 454 h 1191"/>
                <a:gd name="T46" fmla="*/ 510 w 1134"/>
                <a:gd name="T47" fmla="*/ 397 h 1191"/>
                <a:gd name="T48" fmla="*/ 567 w 1134"/>
                <a:gd name="T49" fmla="*/ 397 h 1191"/>
                <a:gd name="T50" fmla="*/ 567 w 1134"/>
                <a:gd name="T51" fmla="*/ 340 h 1191"/>
                <a:gd name="T52" fmla="*/ 680 w 1134"/>
                <a:gd name="T53" fmla="*/ 340 h 1191"/>
                <a:gd name="T54" fmla="*/ 680 w 1134"/>
                <a:gd name="T55" fmla="*/ 284 h 1191"/>
                <a:gd name="T56" fmla="*/ 737 w 1134"/>
                <a:gd name="T57" fmla="*/ 284 h 1191"/>
                <a:gd name="T58" fmla="*/ 737 w 1134"/>
                <a:gd name="T59" fmla="*/ 170 h 1191"/>
                <a:gd name="T60" fmla="*/ 794 w 1134"/>
                <a:gd name="T61" fmla="*/ 170 h 1191"/>
                <a:gd name="T62" fmla="*/ 794 w 1134"/>
                <a:gd name="T63" fmla="*/ 0 h 1191"/>
                <a:gd name="T64" fmla="*/ 851 w 1134"/>
                <a:gd name="T65" fmla="*/ 0 h 1191"/>
                <a:gd name="T66" fmla="*/ 851 w 1134"/>
                <a:gd name="T67" fmla="*/ 284 h 1191"/>
                <a:gd name="T68" fmla="*/ 907 w 1134"/>
                <a:gd name="T69" fmla="*/ 284 h 1191"/>
                <a:gd name="T70" fmla="*/ 907 w 1134"/>
                <a:gd name="T71" fmla="*/ 397 h 1191"/>
                <a:gd name="T72" fmla="*/ 964 w 1134"/>
                <a:gd name="T73" fmla="*/ 397 h 1191"/>
                <a:gd name="T74" fmla="*/ 964 w 1134"/>
                <a:gd name="T75" fmla="*/ 454 h 1191"/>
                <a:gd name="T76" fmla="*/ 1021 w 1134"/>
                <a:gd name="T77" fmla="*/ 454 h 1191"/>
                <a:gd name="T78" fmla="*/ 1021 w 1134"/>
                <a:gd name="T79" fmla="*/ 624 h 1191"/>
                <a:gd name="T80" fmla="*/ 1134 w 1134"/>
                <a:gd name="T81" fmla="*/ 624 h 1191"/>
                <a:gd name="T82" fmla="*/ 1134 w 1134"/>
                <a:gd name="T83" fmla="*/ 681 h 1191"/>
                <a:gd name="T84" fmla="*/ 1021 w 1134"/>
                <a:gd name="T85" fmla="*/ 681 h 1191"/>
                <a:gd name="T86" fmla="*/ 1021 w 1134"/>
                <a:gd name="T87" fmla="*/ 737 h 1191"/>
                <a:gd name="T88" fmla="*/ 964 w 1134"/>
                <a:gd name="T89" fmla="*/ 737 h 1191"/>
                <a:gd name="T90" fmla="*/ 964 w 1134"/>
                <a:gd name="T91" fmla="*/ 794 h 1191"/>
                <a:gd name="T92" fmla="*/ 907 w 1134"/>
                <a:gd name="T93" fmla="*/ 794 h 1191"/>
                <a:gd name="T94" fmla="*/ 907 w 1134"/>
                <a:gd name="T95" fmla="*/ 907 h 1191"/>
                <a:gd name="T96" fmla="*/ 964 w 1134"/>
                <a:gd name="T97" fmla="*/ 907 h 1191"/>
                <a:gd name="T98" fmla="*/ 964 w 1134"/>
                <a:gd name="T99" fmla="*/ 964 h 1191"/>
                <a:gd name="T100" fmla="*/ 907 w 1134"/>
                <a:gd name="T101" fmla="*/ 964 h 1191"/>
                <a:gd name="T102" fmla="*/ 907 w 1134"/>
                <a:gd name="T103" fmla="*/ 1021 h 1191"/>
                <a:gd name="T104" fmla="*/ 851 w 1134"/>
                <a:gd name="T105" fmla="*/ 1021 h 1191"/>
                <a:gd name="T106" fmla="*/ 851 w 1134"/>
                <a:gd name="T107" fmla="*/ 1134 h 1191"/>
                <a:gd name="T108" fmla="*/ 794 w 1134"/>
                <a:gd name="T109" fmla="*/ 1134 h 1191"/>
                <a:gd name="T110" fmla="*/ 794 w 1134"/>
                <a:gd name="T111" fmla="*/ 1078 h 1191"/>
                <a:gd name="T112" fmla="*/ 510 w 1134"/>
                <a:gd name="T113" fmla="*/ 1078 h 1191"/>
                <a:gd name="T114" fmla="*/ 510 w 1134"/>
                <a:gd name="T115" fmla="*/ 1134 h 1191"/>
                <a:gd name="T116" fmla="*/ 397 w 1134"/>
                <a:gd name="T117" fmla="*/ 1134 h 1191"/>
                <a:gd name="T118" fmla="*/ 397 w 1134"/>
                <a:gd name="T119" fmla="*/ 1191 h 1191"/>
                <a:gd name="T120" fmla="*/ 340 w 1134"/>
                <a:gd name="T121" fmla="*/ 1191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134" h="1191">
                  <a:moveTo>
                    <a:pt x="340" y="1191"/>
                  </a:moveTo>
                  <a:lnTo>
                    <a:pt x="340" y="1134"/>
                  </a:lnTo>
                  <a:lnTo>
                    <a:pt x="284" y="1134"/>
                  </a:lnTo>
                  <a:lnTo>
                    <a:pt x="284" y="1078"/>
                  </a:lnTo>
                  <a:lnTo>
                    <a:pt x="170" y="1078"/>
                  </a:lnTo>
                  <a:lnTo>
                    <a:pt x="170" y="1021"/>
                  </a:lnTo>
                  <a:lnTo>
                    <a:pt x="0" y="1021"/>
                  </a:lnTo>
                  <a:lnTo>
                    <a:pt x="0" y="794"/>
                  </a:lnTo>
                  <a:lnTo>
                    <a:pt x="57" y="794"/>
                  </a:lnTo>
                  <a:lnTo>
                    <a:pt x="57" y="737"/>
                  </a:lnTo>
                  <a:lnTo>
                    <a:pt x="113" y="737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27" y="851"/>
                  </a:lnTo>
                  <a:lnTo>
                    <a:pt x="284" y="851"/>
                  </a:lnTo>
                  <a:lnTo>
                    <a:pt x="284" y="794"/>
                  </a:lnTo>
                  <a:lnTo>
                    <a:pt x="397" y="794"/>
                  </a:lnTo>
                  <a:lnTo>
                    <a:pt x="397" y="737"/>
                  </a:lnTo>
                  <a:lnTo>
                    <a:pt x="340" y="737"/>
                  </a:lnTo>
                  <a:lnTo>
                    <a:pt x="340" y="681"/>
                  </a:lnTo>
                  <a:lnTo>
                    <a:pt x="454" y="681"/>
                  </a:lnTo>
                  <a:lnTo>
                    <a:pt x="454" y="454"/>
                  </a:lnTo>
                  <a:lnTo>
                    <a:pt x="510" y="454"/>
                  </a:lnTo>
                  <a:lnTo>
                    <a:pt x="510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680" y="284"/>
                  </a:lnTo>
                  <a:lnTo>
                    <a:pt x="737" y="284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794" y="0"/>
                  </a:lnTo>
                  <a:lnTo>
                    <a:pt x="851" y="0"/>
                  </a:lnTo>
                  <a:lnTo>
                    <a:pt x="851" y="284"/>
                  </a:lnTo>
                  <a:lnTo>
                    <a:pt x="907" y="284"/>
                  </a:lnTo>
                  <a:lnTo>
                    <a:pt x="907" y="397"/>
                  </a:lnTo>
                  <a:lnTo>
                    <a:pt x="964" y="397"/>
                  </a:lnTo>
                  <a:lnTo>
                    <a:pt x="964" y="454"/>
                  </a:lnTo>
                  <a:lnTo>
                    <a:pt x="1021" y="454"/>
                  </a:lnTo>
                  <a:lnTo>
                    <a:pt x="1021" y="624"/>
                  </a:lnTo>
                  <a:lnTo>
                    <a:pt x="1134" y="624"/>
                  </a:lnTo>
                  <a:lnTo>
                    <a:pt x="1134" y="681"/>
                  </a:lnTo>
                  <a:lnTo>
                    <a:pt x="1021" y="681"/>
                  </a:lnTo>
                  <a:lnTo>
                    <a:pt x="1021" y="737"/>
                  </a:lnTo>
                  <a:lnTo>
                    <a:pt x="964" y="737"/>
                  </a:lnTo>
                  <a:lnTo>
                    <a:pt x="964" y="794"/>
                  </a:lnTo>
                  <a:lnTo>
                    <a:pt x="907" y="794"/>
                  </a:lnTo>
                  <a:lnTo>
                    <a:pt x="907" y="907"/>
                  </a:lnTo>
                  <a:lnTo>
                    <a:pt x="964" y="907"/>
                  </a:lnTo>
                  <a:lnTo>
                    <a:pt x="964" y="964"/>
                  </a:lnTo>
                  <a:lnTo>
                    <a:pt x="907" y="964"/>
                  </a:lnTo>
                  <a:lnTo>
                    <a:pt x="907" y="1021"/>
                  </a:lnTo>
                  <a:lnTo>
                    <a:pt x="851" y="1021"/>
                  </a:lnTo>
                  <a:lnTo>
                    <a:pt x="851" y="1134"/>
                  </a:lnTo>
                  <a:lnTo>
                    <a:pt x="794" y="1134"/>
                  </a:lnTo>
                  <a:lnTo>
                    <a:pt x="794" y="1078"/>
                  </a:lnTo>
                  <a:lnTo>
                    <a:pt x="510" y="1078"/>
                  </a:lnTo>
                  <a:lnTo>
                    <a:pt x="510" y="1134"/>
                  </a:lnTo>
                  <a:lnTo>
                    <a:pt x="397" y="1134"/>
                  </a:lnTo>
                  <a:lnTo>
                    <a:pt x="397" y="1191"/>
                  </a:lnTo>
                  <a:lnTo>
                    <a:pt x="340" y="119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2250" name="Group 986">
            <a:extLst>
              <a:ext uri="{FF2B5EF4-FFF2-40B4-BE49-F238E27FC236}">
                <a16:creationId xmlns:a16="http://schemas.microsoft.com/office/drawing/2014/main" id="{A3AD79DD-F14E-40F8-A3DF-DDFF92C16FDB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640013"/>
            <a:ext cx="11341100" cy="6248400"/>
            <a:chOff x="517" y="1663"/>
            <a:chExt cx="7144" cy="3936"/>
          </a:xfrm>
        </p:grpSpPr>
        <p:sp>
          <p:nvSpPr>
            <p:cNvPr id="12251" name="WordArt 987">
              <a:extLst>
                <a:ext uri="{FF2B5EF4-FFF2-40B4-BE49-F238E27FC236}">
                  <a16:creationId xmlns:a16="http://schemas.microsoft.com/office/drawing/2014/main" id="{40EFD914-4CC0-44B9-9049-6717767558B2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2252" name="Group 988">
              <a:extLst>
                <a:ext uri="{FF2B5EF4-FFF2-40B4-BE49-F238E27FC236}">
                  <a16:creationId xmlns:a16="http://schemas.microsoft.com/office/drawing/2014/main" id="{EB28586B-E05D-4536-B5B0-32895D8EE36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61" y="5027"/>
              <a:ext cx="155" cy="73"/>
              <a:chOff x="1561" y="5027"/>
              <a:chExt cx="155" cy="73"/>
            </a:xfrm>
          </p:grpSpPr>
          <p:sp>
            <p:nvSpPr>
              <p:cNvPr id="12253" name="WordArt 989">
                <a:extLst>
                  <a:ext uri="{FF2B5EF4-FFF2-40B4-BE49-F238E27FC236}">
                    <a16:creationId xmlns:a16="http://schemas.microsoft.com/office/drawing/2014/main" id="{88486417-0402-4378-9467-4345E5BE200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  <p:sp>
            <p:nvSpPr>
              <p:cNvPr id="12254" name="WordArt 990">
                <a:extLst>
                  <a:ext uri="{FF2B5EF4-FFF2-40B4-BE49-F238E27FC236}">
                    <a16:creationId xmlns:a16="http://schemas.microsoft.com/office/drawing/2014/main" id="{9FADB1AB-D3D4-41EA-8D03-797052D5A7F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</p:grpSp>
        <p:grpSp>
          <p:nvGrpSpPr>
            <p:cNvPr id="12255" name="Group 991">
              <a:extLst>
                <a:ext uri="{FF2B5EF4-FFF2-40B4-BE49-F238E27FC236}">
                  <a16:creationId xmlns:a16="http://schemas.microsoft.com/office/drawing/2014/main" id="{DD6C4A72-FE86-4C97-BE0D-DA15068B0D8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651" y="4498"/>
              <a:ext cx="232" cy="73"/>
              <a:chOff x="1651" y="4498"/>
              <a:chExt cx="232" cy="73"/>
            </a:xfrm>
          </p:grpSpPr>
          <p:sp>
            <p:nvSpPr>
              <p:cNvPr id="12256" name="WordArt 992">
                <a:extLst>
                  <a:ext uri="{FF2B5EF4-FFF2-40B4-BE49-F238E27FC236}">
                    <a16:creationId xmlns:a16="http://schemas.microsoft.com/office/drawing/2014/main" id="{BF4A6A47-65EC-4E80-BF4D-EA02DC4AA7C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  <p:sp>
            <p:nvSpPr>
              <p:cNvPr id="12257" name="WordArt 993">
                <a:extLst>
                  <a:ext uri="{FF2B5EF4-FFF2-40B4-BE49-F238E27FC236}">
                    <a16:creationId xmlns:a16="http://schemas.microsoft.com/office/drawing/2014/main" id="{D25E2F24-C238-4BD2-946A-FC3DF8BC94A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</p:grpSp>
        <p:grpSp>
          <p:nvGrpSpPr>
            <p:cNvPr id="12258" name="Group 994">
              <a:extLst>
                <a:ext uri="{FF2B5EF4-FFF2-40B4-BE49-F238E27FC236}">
                  <a16:creationId xmlns:a16="http://schemas.microsoft.com/office/drawing/2014/main" id="{1AC1A0E6-F338-42C3-919F-7C99EE0EB21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24" y="4158"/>
              <a:ext cx="254" cy="80"/>
              <a:chOff x="1424" y="4158"/>
              <a:chExt cx="254" cy="80"/>
            </a:xfrm>
          </p:grpSpPr>
          <p:sp>
            <p:nvSpPr>
              <p:cNvPr id="12259" name="WordArt 995">
                <a:extLst>
                  <a:ext uri="{FF2B5EF4-FFF2-40B4-BE49-F238E27FC236}">
                    <a16:creationId xmlns:a16="http://schemas.microsoft.com/office/drawing/2014/main" id="{4203D042-2D94-4DE0-844B-F4DA40340F0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  <p:sp>
            <p:nvSpPr>
              <p:cNvPr id="12260" name="WordArt 996">
                <a:extLst>
                  <a:ext uri="{FF2B5EF4-FFF2-40B4-BE49-F238E27FC236}">
                    <a16:creationId xmlns:a16="http://schemas.microsoft.com/office/drawing/2014/main" id="{D0AC718A-B245-4A4D-91E4-0B390B3F9B7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</p:grpSp>
        <p:grpSp>
          <p:nvGrpSpPr>
            <p:cNvPr id="12261" name="Group 997">
              <a:extLst>
                <a:ext uri="{FF2B5EF4-FFF2-40B4-BE49-F238E27FC236}">
                  <a16:creationId xmlns:a16="http://schemas.microsoft.com/office/drawing/2014/main" id="{260F19C7-19BF-40E6-8CB0-121B23DA964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22" y="4816"/>
              <a:ext cx="155" cy="73"/>
              <a:chOff x="1722" y="4816"/>
              <a:chExt cx="155" cy="73"/>
            </a:xfrm>
          </p:grpSpPr>
          <p:sp>
            <p:nvSpPr>
              <p:cNvPr id="12262" name="WordArt 998">
                <a:extLst>
                  <a:ext uri="{FF2B5EF4-FFF2-40B4-BE49-F238E27FC236}">
                    <a16:creationId xmlns:a16="http://schemas.microsoft.com/office/drawing/2014/main" id="{5BAD62C8-4F31-459B-A498-5447A024911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  <p:sp>
            <p:nvSpPr>
              <p:cNvPr id="12263" name="WordArt 999">
                <a:extLst>
                  <a:ext uri="{FF2B5EF4-FFF2-40B4-BE49-F238E27FC236}">
                    <a16:creationId xmlns:a16="http://schemas.microsoft.com/office/drawing/2014/main" id="{B3C1E069-265D-4ADE-BBCE-1DF46B16FCE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</p:grpSp>
        <p:grpSp>
          <p:nvGrpSpPr>
            <p:cNvPr id="12264" name="Group 1000">
              <a:extLst>
                <a:ext uri="{FF2B5EF4-FFF2-40B4-BE49-F238E27FC236}">
                  <a16:creationId xmlns:a16="http://schemas.microsoft.com/office/drawing/2014/main" id="{E253754F-DAFF-4B26-B8CC-BEFECB72321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279" y="2003"/>
              <a:ext cx="340" cy="80"/>
              <a:chOff x="5279" y="2003"/>
              <a:chExt cx="340" cy="80"/>
            </a:xfrm>
          </p:grpSpPr>
          <p:sp>
            <p:nvSpPr>
              <p:cNvPr id="12265" name="WordArt 1001">
                <a:extLst>
                  <a:ext uri="{FF2B5EF4-FFF2-40B4-BE49-F238E27FC236}">
                    <a16:creationId xmlns:a16="http://schemas.microsoft.com/office/drawing/2014/main" id="{33E0967E-170C-43B0-8AF2-B1C3F06DB66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  <p:sp>
            <p:nvSpPr>
              <p:cNvPr id="12266" name="WordArt 1002">
                <a:extLst>
                  <a:ext uri="{FF2B5EF4-FFF2-40B4-BE49-F238E27FC236}">
                    <a16:creationId xmlns:a16="http://schemas.microsoft.com/office/drawing/2014/main" id="{B4304D97-1E5A-4F43-84D7-AEA03F4D048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</p:grpSp>
        <p:grpSp>
          <p:nvGrpSpPr>
            <p:cNvPr id="12267" name="Group 1003">
              <a:extLst>
                <a:ext uri="{FF2B5EF4-FFF2-40B4-BE49-F238E27FC236}">
                  <a16:creationId xmlns:a16="http://schemas.microsoft.com/office/drawing/2014/main" id="{1268AE5E-4D1B-43CB-A3E9-63215079B91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26" y="3024"/>
              <a:ext cx="232" cy="73"/>
              <a:chOff x="4826" y="3024"/>
              <a:chExt cx="232" cy="73"/>
            </a:xfrm>
          </p:grpSpPr>
          <p:sp>
            <p:nvSpPr>
              <p:cNvPr id="12268" name="WordArt 1004">
                <a:extLst>
                  <a:ext uri="{FF2B5EF4-FFF2-40B4-BE49-F238E27FC236}">
                    <a16:creationId xmlns:a16="http://schemas.microsoft.com/office/drawing/2014/main" id="{E01DCE62-4A98-4719-B746-B9781431712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  <p:sp>
            <p:nvSpPr>
              <p:cNvPr id="12269" name="WordArt 1005">
                <a:extLst>
                  <a:ext uri="{FF2B5EF4-FFF2-40B4-BE49-F238E27FC236}">
                    <a16:creationId xmlns:a16="http://schemas.microsoft.com/office/drawing/2014/main" id="{90F5ACA3-0A06-4357-AB1F-5DFE3225767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</p:grpSp>
        <p:grpSp>
          <p:nvGrpSpPr>
            <p:cNvPr id="12270" name="Group 1006">
              <a:extLst>
                <a:ext uri="{FF2B5EF4-FFF2-40B4-BE49-F238E27FC236}">
                  <a16:creationId xmlns:a16="http://schemas.microsoft.com/office/drawing/2014/main" id="{116CD599-3031-4F73-BAF9-CFF1A122E41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3591"/>
              <a:ext cx="254" cy="80"/>
              <a:chOff x="6187" y="3591"/>
              <a:chExt cx="254" cy="80"/>
            </a:xfrm>
          </p:grpSpPr>
          <p:sp>
            <p:nvSpPr>
              <p:cNvPr id="12271" name="WordArt 1007">
                <a:extLst>
                  <a:ext uri="{FF2B5EF4-FFF2-40B4-BE49-F238E27FC236}">
                    <a16:creationId xmlns:a16="http://schemas.microsoft.com/office/drawing/2014/main" id="{9652EB08-A663-4E4B-932A-9392A183D43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  <p:sp>
            <p:nvSpPr>
              <p:cNvPr id="12272" name="WordArt 1008">
                <a:extLst>
                  <a:ext uri="{FF2B5EF4-FFF2-40B4-BE49-F238E27FC236}">
                    <a16:creationId xmlns:a16="http://schemas.microsoft.com/office/drawing/2014/main" id="{AC6E7F5B-F550-4CC1-9899-861898D389A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</p:grpSp>
        <p:grpSp>
          <p:nvGrpSpPr>
            <p:cNvPr id="12273" name="Group 1009">
              <a:extLst>
                <a:ext uri="{FF2B5EF4-FFF2-40B4-BE49-F238E27FC236}">
                  <a16:creationId xmlns:a16="http://schemas.microsoft.com/office/drawing/2014/main" id="{E8A7D679-62CE-4BA6-BF14-82E04CC8D11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42" y="5032"/>
              <a:ext cx="155" cy="73"/>
              <a:chOff x="1242" y="5032"/>
              <a:chExt cx="155" cy="73"/>
            </a:xfrm>
          </p:grpSpPr>
          <p:sp>
            <p:nvSpPr>
              <p:cNvPr id="12274" name="WordArt 1010">
                <a:extLst>
                  <a:ext uri="{FF2B5EF4-FFF2-40B4-BE49-F238E27FC236}">
                    <a16:creationId xmlns:a16="http://schemas.microsoft.com/office/drawing/2014/main" id="{FB1E3AE1-45B9-481C-B233-039625A87E7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  <p:sp>
            <p:nvSpPr>
              <p:cNvPr id="12275" name="WordArt 1011">
                <a:extLst>
                  <a:ext uri="{FF2B5EF4-FFF2-40B4-BE49-F238E27FC236}">
                    <a16:creationId xmlns:a16="http://schemas.microsoft.com/office/drawing/2014/main" id="{53B982C2-BCE3-4F69-9A5B-F20FE24656D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</p:grpSp>
        <p:grpSp>
          <p:nvGrpSpPr>
            <p:cNvPr id="12276" name="Group 1012">
              <a:extLst>
                <a:ext uri="{FF2B5EF4-FFF2-40B4-BE49-F238E27FC236}">
                  <a16:creationId xmlns:a16="http://schemas.microsoft.com/office/drawing/2014/main" id="{86067FC8-1726-4DCB-9C2D-F39103FEEB9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23" y="5288"/>
              <a:ext cx="155" cy="73"/>
              <a:chOff x="1523" y="5288"/>
              <a:chExt cx="155" cy="73"/>
            </a:xfrm>
          </p:grpSpPr>
          <p:sp>
            <p:nvSpPr>
              <p:cNvPr id="12277" name="WordArt 1013">
                <a:extLst>
                  <a:ext uri="{FF2B5EF4-FFF2-40B4-BE49-F238E27FC236}">
                    <a16:creationId xmlns:a16="http://schemas.microsoft.com/office/drawing/2014/main" id="{584784C8-FB3C-4CA1-A7DF-7DB23A9F155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  <p:sp>
            <p:nvSpPr>
              <p:cNvPr id="12278" name="WordArt 1014">
                <a:extLst>
                  <a:ext uri="{FF2B5EF4-FFF2-40B4-BE49-F238E27FC236}">
                    <a16:creationId xmlns:a16="http://schemas.microsoft.com/office/drawing/2014/main" id="{4827306F-8948-4856-A1D3-2F01FB2FE6C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</p:grpSp>
        <p:grpSp>
          <p:nvGrpSpPr>
            <p:cNvPr id="12279" name="Group 1015">
              <a:extLst>
                <a:ext uri="{FF2B5EF4-FFF2-40B4-BE49-F238E27FC236}">
                  <a16:creationId xmlns:a16="http://schemas.microsoft.com/office/drawing/2014/main" id="{90FAC461-9776-457F-B83D-BF8D1CA1DD6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5" y="4425"/>
              <a:ext cx="155" cy="73"/>
              <a:chOff x="1155" y="4425"/>
              <a:chExt cx="155" cy="73"/>
            </a:xfrm>
          </p:grpSpPr>
          <p:sp>
            <p:nvSpPr>
              <p:cNvPr id="12280" name="WordArt 1016">
                <a:extLst>
                  <a:ext uri="{FF2B5EF4-FFF2-40B4-BE49-F238E27FC236}">
                    <a16:creationId xmlns:a16="http://schemas.microsoft.com/office/drawing/2014/main" id="{A3E60048-43F4-4C0E-9D8D-B34B0DE5662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  <p:sp>
            <p:nvSpPr>
              <p:cNvPr id="12281" name="WordArt 1017">
                <a:extLst>
                  <a:ext uri="{FF2B5EF4-FFF2-40B4-BE49-F238E27FC236}">
                    <a16:creationId xmlns:a16="http://schemas.microsoft.com/office/drawing/2014/main" id="{C96DDD29-9BD4-48D3-8E83-6E1852CBF0A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</p:grpSp>
        <p:grpSp>
          <p:nvGrpSpPr>
            <p:cNvPr id="12282" name="Group 1018">
              <a:extLst>
                <a:ext uri="{FF2B5EF4-FFF2-40B4-BE49-F238E27FC236}">
                  <a16:creationId xmlns:a16="http://schemas.microsoft.com/office/drawing/2014/main" id="{F94421CC-D5A2-4D41-8F59-74F812057E1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90" y="2838"/>
              <a:ext cx="155" cy="73"/>
              <a:chOff x="3990" y="2838"/>
              <a:chExt cx="155" cy="73"/>
            </a:xfrm>
          </p:grpSpPr>
          <p:sp>
            <p:nvSpPr>
              <p:cNvPr id="12283" name="WordArt 1019">
                <a:extLst>
                  <a:ext uri="{FF2B5EF4-FFF2-40B4-BE49-F238E27FC236}">
                    <a16:creationId xmlns:a16="http://schemas.microsoft.com/office/drawing/2014/main" id="{8DC546E0-6BC4-4961-862E-A88D44A4649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  <p:sp>
            <p:nvSpPr>
              <p:cNvPr id="12284" name="WordArt 1020">
                <a:extLst>
                  <a:ext uri="{FF2B5EF4-FFF2-40B4-BE49-F238E27FC236}">
                    <a16:creationId xmlns:a16="http://schemas.microsoft.com/office/drawing/2014/main" id="{B8768CBA-1896-4A56-A05B-5B01AF97718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</p:grpSp>
        <p:grpSp>
          <p:nvGrpSpPr>
            <p:cNvPr id="12285" name="Group 1021">
              <a:extLst>
                <a:ext uri="{FF2B5EF4-FFF2-40B4-BE49-F238E27FC236}">
                  <a16:creationId xmlns:a16="http://schemas.microsoft.com/office/drawing/2014/main" id="{22213258-8505-47A6-97E6-5D57FB1A933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407" y="3965"/>
              <a:ext cx="254" cy="80"/>
              <a:chOff x="7407" y="3965"/>
              <a:chExt cx="254" cy="80"/>
            </a:xfrm>
          </p:grpSpPr>
          <p:sp>
            <p:nvSpPr>
              <p:cNvPr id="12286" name="WordArt 1022">
                <a:extLst>
                  <a:ext uri="{FF2B5EF4-FFF2-40B4-BE49-F238E27FC236}">
                    <a16:creationId xmlns:a16="http://schemas.microsoft.com/office/drawing/2014/main" id="{7180D407-6E4C-4307-B442-E543D931884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  <p:sp>
            <p:nvSpPr>
              <p:cNvPr id="12287" name="WordArt 1023">
                <a:extLst>
                  <a:ext uri="{FF2B5EF4-FFF2-40B4-BE49-F238E27FC236}">
                    <a16:creationId xmlns:a16="http://schemas.microsoft.com/office/drawing/2014/main" id="{6C1F8F4C-A15C-4649-A79D-5CFFA595EC0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</p:grpSp>
        <p:grpSp>
          <p:nvGrpSpPr>
            <p:cNvPr id="17408" name="Group 1024">
              <a:extLst>
                <a:ext uri="{FF2B5EF4-FFF2-40B4-BE49-F238E27FC236}">
                  <a16:creationId xmlns:a16="http://schemas.microsoft.com/office/drawing/2014/main" id="{EA243402-5CF6-4698-9D28-96294A73776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4158"/>
              <a:ext cx="254" cy="80"/>
              <a:chOff x="3125" y="4158"/>
              <a:chExt cx="254" cy="80"/>
            </a:xfrm>
          </p:grpSpPr>
          <p:sp>
            <p:nvSpPr>
              <p:cNvPr id="17409" name="WordArt 1025">
                <a:extLst>
                  <a:ext uri="{FF2B5EF4-FFF2-40B4-BE49-F238E27FC236}">
                    <a16:creationId xmlns:a16="http://schemas.microsoft.com/office/drawing/2014/main" id="{73796D98-D177-4129-A523-C71F62F9369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  <p:sp>
            <p:nvSpPr>
              <p:cNvPr id="17410" name="WordArt 1026">
                <a:extLst>
                  <a:ext uri="{FF2B5EF4-FFF2-40B4-BE49-F238E27FC236}">
                    <a16:creationId xmlns:a16="http://schemas.microsoft.com/office/drawing/2014/main" id="{DA97EB1E-948D-4D4C-A2B0-F7CDFFB3A4F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</p:grpSp>
        <p:grpSp>
          <p:nvGrpSpPr>
            <p:cNvPr id="17411" name="Group 1027">
              <a:extLst>
                <a:ext uri="{FF2B5EF4-FFF2-40B4-BE49-F238E27FC236}">
                  <a16:creationId xmlns:a16="http://schemas.microsoft.com/office/drawing/2014/main" id="{7EA84CB4-4B8F-4448-A8E1-F5BA2A4D55E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207" y="3137"/>
              <a:ext cx="254" cy="80"/>
              <a:chOff x="7207" y="3137"/>
              <a:chExt cx="254" cy="80"/>
            </a:xfrm>
          </p:grpSpPr>
          <p:sp>
            <p:nvSpPr>
              <p:cNvPr id="17412" name="WordArt 1028">
                <a:extLst>
                  <a:ext uri="{FF2B5EF4-FFF2-40B4-BE49-F238E27FC236}">
                    <a16:creationId xmlns:a16="http://schemas.microsoft.com/office/drawing/2014/main" id="{B0110A41-EC19-4DBA-B24A-DD233D7EFEA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  <p:sp>
            <p:nvSpPr>
              <p:cNvPr id="17413" name="WordArt 1029">
                <a:extLst>
                  <a:ext uri="{FF2B5EF4-FFF2-40B4-BE49-F238E27FC236}">
                    <a16:creationId xmlns:a16="http://schemas.microsoft.com/office/drawing/2014/main" id="{0B880A73-79B9-4498-8000-EF001061E00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</p:grpSp>
        <p:grpSp>
          <p:nvGrpSpPr>
            <p:cNvPr id="17414" name="Group 1030">
              <a:extLst>
                <a:ext uri="{FF2B5EF4-FFF2-40B4-BE49-F238E27FC236}">
                  <a16:creationId xmlns:a16="http://schemas.microsoft.com/office/drawing/2014/main" id="{C472A0FC-F8C4-4281-AC64-90F68FBA5B4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2797"/>
              <a:ext cx="254" cy="80"/>
              <a:chOff x="6754" y="2797"/>
              <a:chExt cx="254" cy="80"/>
            </a:xfrm>
          </p:grpSpPr>
          <p:sp>
            <p:nvSpPr>
              <p:cNvPr id="17415" name="WordArt 1031">
                <a:extLst>
                  <a:ext uri="{FF2B5EF4-FFF2-40B4-BE49-F238E27FC236}">
                    <a16:creationId xmlns:a16="http://schemas.microsoft.com/office/drawing/2014/main" id="{A705AE21-C947-4B24-9FC8-9E0AEDE3297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  <p:sp>
            <p:nvSpPr>
              <p:cNvPr id="17416" name="WordArt 1032">
                <a:extLst>
                  <a:ext uri="{FF2B5EF4-FFF2-40B4-BE49-F238E27FC236}">
                    <a16:creationId xmlns:a16="http://schemas.microsoft.com/office/drawing/2014/main" id="{E346D2B7-AD32-443E-9CA1-4B05FF6887F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</p:grpSp>
        <p:grpSp>
          <p:nvGrpSpPr>
            <p:cNvPr id="17417" name="Group 1033">
              <a:extLst>
                <a:ext uri="{FF2B5EF4-FFF2-40B4-BE49-F238E27FC236}">
                  <a16:creationId xmlns:a16="http://schemas.microsoft.com/office/drawing/2014/main" id="{56736D14-4085-490E-8578-0B01C7C6188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72" y="3818"/>
              <a:ext cx="232" cy="73"/>
              <a:chOff x="4372" y="3818"/>
              <a:chExt cx="232" cy="73"/>
            </a:xfrm>
          </p:grpSpPr>
          <p:sp>
            <p:nvSpPr>
              <p:cNvPr id="17418" name="WordArt 1034">
                <a:extLst>
                  <a:ext uri="{FF2B5EF4-FFF2-40B4-BE49-F238E27FC236}">
                    <a16:creationId xmlns:a16="http://schemas.microsoft.com/office/drawing/2014/main" id="{3C9316AB-B85C-454F-A1DB-C72CA73DF43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  <p:sp>
            <p:nvSpPr>
              <p:cNvPr id="17419" name="WordArt 1035">
                <a:extLst>
                  <a:ext uri="{FF2B5EF4-FFF2-40B4-BE49-F238E27FC236}">
                    <a16:creationId xmlns:a16="http://schemas.microsoft.com/office/drawing/2014/main" id="{A4F9563F-8923-43A1-B0F2-677B13C510D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</p:grpSp>
        <p:grpSp>
          <p:nvGrpSpPr>
            <p:cNvPr id="17420" name="Group 1036">
              <a:extLst>
                <a:ext uri="{FF2B5EF4-FFF2-40B4-BE49-F238E27FC236}">
                  <a16:creationId xmlns:a16="http://schemas.microsoft.com/office/drawing/2014/main" id="{C8278B61-25D8-44F0-980F-36E1D982F16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099" y="3291"/>
              <a:ext cx="232" cy="73"/>
              <a:chOff x="2099" y="3291"/>
              <a:chExt cx="232" cy="73"/>
            </a:xfrm>
          </p:grpSpPr>
          <p:sp>
            <p:nvSpPr>
              <p:cNvPr id="17421" name="WordArt 1037">
                <a:extLst>
                  <a:ext uri="{FF2B5EF4-FFF2-40B4-BE49-F238E27FC236}">
                    <a16:creationId xmlns:a16="http://schemas.microsoft.com/office/drawing/2014/main" id="{41617787-E691-4969-AFC6-65709F5B56C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  <p:sp>
            <p:nvSpPr>
              <p:cNvPr id="17422" name="WordArt 1038">
                <a:extLst>
                  <a:ext uri="{FF2B5EF4-FFF2-40B4-BE49-F238E27FC236}">
                    <a16:creationId xmlns:a16="http://schemas.microsoft.com/office/drawing/2014/main" id="{31E6D996-CDB3-443B-81FD-18C54484A39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</p:grpSp>
        <p:grpSp>
          <p:nvGrpSpPr>
            <p:cNvPr id="17423" name="Group 1039">
              <a:extLst>
                <a:ext uri="{FF2B5EF4-FFF2-40B4-BE49-F238E27FC236}">
                  <a16:creationId xmlns:a16="http://schemas.microsoft.com/office/drawing/2014/main" id="{ADD3C4B0-5A3E-463A-923C-6CD899EDD4F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5519"/>
              <a:ext cx="340" cy="80"/>
              <a:chOff x="3125" y="5519"/>
              <a:chExt cx="340" cy="80"/>
            </a:xfrm>
          </p:grpSpPr>
          <p:sp>
            <p:nvSpPr>
              <p:cNvPr id="17424" name="WordArt 1040">
                <a:extLst>
                  <a:ext uri="{FF2B5EF4-FFF2-40B4-BE49-F238E27FC236}">
                    <a16:creationId xmlns:a16="http://schemas.microsoft.com/office/drawing/2014/main" id="{7BB8BBC6-39BF-4015-BEAA-78FCA6CAAE4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  <p:sp>
            <p:nvSpPr>
              <p:cNvPr id="17425" name="WordArt 1041">
                <a:extLst>
                  <a:ext uri="{FF2B5EF4-FFF2-40B4-BE49-F238E27FC236}">
                    <a16:creationId xmlns:a16="http://schemas.microsoft.com/office/drawing/2014/main" id="{7F6AA049-3AEA-4566-8481-8DAF6BC6EC9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</p:grpSp>
        <p:grpSp>
          <p:nvGrpSpPr>
            <p:cNvPr id="17426" name="Group 1042">
              <a:extLst>
                <a:ext uri="{FF2B5EF4-FFF2-40B4-BE49-F238E27FC236}">
                  <a16:creationId xmlns:a16="http://schemas.microsoft.com/office/drawing/2014/main" id="{3CC149FC-EB40-4DEC-AD40-215656E5D9A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465" y="4985"/>
              <a:ext cx="340" cy="80"/>
              <a:chOff x="3465" y="4985"/>
              <a:chExt cx="340" cy="80"/>
            </a:xfrm>
          </p:grpSpPr>
          <p:sp>
            <p:nvSpPr>
              <p:cNvPr id="17427" name="WordArt 1043">
                <a:extLst>
                  <a:ext uri="{FF2B5EF4-FFF2-40B4-BE49-F238E27FC236}">
                    <a16:creationId xmlns:a16="http://schemas.microsoft.com/office/drawing/2014/main" id="{C197A1DC-C55B-4EFA-9BAA-799D020BA58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  <p:sp>
            <p:nvSpPr>
              <p:cNvPr id="17428" name="WordArt 1044">
                <a:extLst>
                  <a:ext uri="{FF2B5EF4-FFF2-40B4-BE49-F238E27FC236}">
                    <a16:creationId xmlns:a16="http://schemas.microsoft.com/office/drawing/2014/main" id="{7828A4EB-94D7-4F64-8AEB-BA4759FE5F7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</p:grpSp>
        <p:grpSp>
          <p:nvGrpSpPr>
            <p:cNvPr id="17429" name="Group 1045">
              <a:extLst>
                <a:ext uri="{FF2B5EF4-FFF2-40B4-BE49-F238E27FC236}">
                  <a16:creationId xmlns:a16="http://schemas.microsoft.com/office/drawing/2014/main" id="{A109DF68-FB87-4E10-97F1-1A1A0341913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003"/>
              <a:ext cx="340" cy="80"/>
              <a:chOff x="6413" y="2003"/>
              <a:chExt cx="340" cy="80"/>
            </a:xfrm>
          </p:grpSpPr>
          <p:sp>
            <p:nvSpPr>
              <p:cNvPr id="17430" name="WordArt 1046">
                <a:extLst>
                  <a:ext uri="{FF2B5EF4-FFF2-40B4-BE49-F238E27FC236}">
                    <a16:creationId xmlns:a16="http://schemas.microsoft.com/office/drawing/2014/main" id="{8F0924B2-7B65-4F2A-BD06-44EEF076B4E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  <p:sp>
            <p:nvSpPr>
              <p:cNvPr id="17431" name="WordArt 1047">
                <a:extLst>
                  <a:ext uri="{FF2B5EF4-FFF2-40B4-BE49-F238E27FC236}">
                    <a16:creationId xmlns:a16="http://schemas.microsoft.com/office/drawing/2014/main" id="{C9089F21-0BA9-4D24-BF19-90801EF5087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</p:grpSp>
        <p:grpSp>
          <p:nvGrpSpPr>
            <p:cNvPr id="17432" name="Group 1048">
              <a:extLst>
                <a:ext uri="{FF2B5EF4-FFF2-40B4-BE49-F238E27FC236}">
                  <a16:creationId xmlns:a16="http://schemas.microsoft.com/office/drawing/2014/main" id="{8F96328B-FFC3-4D01-96A4-94E0F36CE78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733" y="2570"/>
              <a:ext cx="254" cy="80"/>
              <a:chOff x="5733" y="2570"/>
              <a:chExt cx="254" cy="80"/>
            </a:xfrm>
          </p:grpSpPr>
          <p:sp>
            <p:nvSpPr>
              <p:cNvPr id="17433" name="WordArt 1049">
                <a:extLst>
                  <a:ext uri="{FF2B5EF4-FFF2-40B4-BE49-F238E27FC236}">
                    <a16:creationId xmlns:a16="http://schemas.microsoft.com/office/drawing/2014/main" id="{9D424C9A-62A5-4732-B7B2-35D59930327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  <p:sp>
            <p:nvSpPr>
              <p:cNvPr id="17434" name="WordArt 1050">
                <a:extLst>
                  <a:ext uri="{FF2B5EF4-FFF2-40B4-BE49-F238E27FC236}">
                    <a16:creationId xmlns:a16="http://schemas.microsoft.com/office/drawing/2014/main" id="{CA9684BE-62EA-4FCA-B8E2-6D3645F564E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</p:grpSp>
        <p:grpSp>
          <p:nvGrpSpPr>
            <p:cNvPr id="17435" name="Group 1051">
              <a:extLst>
                <a:ext uri="{FF2B5EF4-FFF2-40B4-BE49-F238E27FC236}">
                  <a16:creationId xmlns:a16="http://schemas.microsoft.com/office/drawing/2014/main" id="{0C984AE3-786E-4322-BAD7-8E9715A73CB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92" y="4045"/>
              <a:ext cx="254" cy="80"/>
              <a:chOff x="3692" y="4045"/>
              <a:chExt cx="254" cy="80"/>
            </a:xfrm>
          </p:grpSpPr>
          <p:sp>
            <p:nvSpPr>
              <p:cNvPr id="17436" name="WordArt 1052">
                <a:extLst>
                  <a:ext uri="{FF2B5EF4-FFF2-40B4-BE49-F238E27FC236}">
                    <a16:creationId xmlns:a16="http://schemas.microsoft.com/office/drawing/2014/main" id="{0E0FEC63-A0F2-487D-AF1E-D4A1B3E972D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  <p:sp>
            <p:nvSpPr>
              <p:cNvPr id="17437" name="WordArt 1053">
                <a:extLst>
                  <a:ext uri="{FF2B5EF4-FFF2-40B4-BE49-F238E27FC236}">
                    <a16:creationId xmlns:a16="http://schemas.microsoft.com/office/drawing/2014/main" id="{7F203480-A7A8-45AF-895F-2514203AA80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</p:grpSp>
        <p:grpSp>
          <p:nvGrpSpPr>
            <p:cNvPr id="17438" name="Group 1054">
              <a:extLst>
                <a:ext uri="{FF2B5EF4-FFF2-40B4-BE49-F238E27FC236}">
                  <a16:creationId xmlns:a16="http://schemas.microsoft.com/office/drawing/2014/main" id="{4879E7AB-7030-41B0-8393-BC5B0DDC6E1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32" y="4498"/>
              <a:ext cx="254" cy="80"/>
              <a:chOff x="4032" y="4498"/>
              <a:chExt cx="254" cy="80"/>
            </a:xfrm>
          </p:grpSpPr>
          <p:sp>
            <p:nvSpPr>
              <p:cNvPr id="17439" name="WordArt 1055">
                <a:extLst>
                  <a:ext uri="{FF2B5EF4-FFF2-40B4-BE49-F238E27FC236}">
                    <a16:creationId xmlns:a16="http://schemas.microsoft.com/office/drawing/2014/main" id="{3F9DC0D4-98AA-4B94-9D35-0D8866240D9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  <p:sp>
            <p:nvSpPr>
              <p:cNvPr id="17440" name="WordArt 1056">
                <a:extLst>
                  <a:ext uri="{FF2B5EF4-FFF2-40B4-BE49-F238E27FC236}">
                    <a16:creationId xmlns:a16="http://schemas.microsoft.com/office/drawing/2014/main" id="{04B43676-C0A4-412A-9272-CE6D5BB7AEF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</p:grpSp>
        <p:grpSp>
          <p:nvGrpSpPr>
            <p:cNvPr id="17441" name="Group 1057">
              <a:extLst>
                <a:ext uri="{FF2B5EF4-FFF2-40B4-BE49-F238E27FC236}">
                  <a16:creationId xmlns:a16="http://schemas.microsoft.com/office/drawing/2014/main" id="{7A3A2DE1-AD5D-4F41-86E5-5276D6741EF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91" y="5065"/>
              <a:ext cx="254" cy="80"/>
              <a:chOff x="1991" y="5065"/>
              <a:chExt cx="254" cy="80"/>
            </a:xfrm>
          </p:grpSpPr>
          <p:sp>
            <p:nvSpPr>
              <p:cNvPr id="17442" name="WordArt 1058">
                <a:extLst>
                  <a:ext uri="{FF2B5EF4-FFF2-40B4-BE49-F238E27FC236}">
                    <a16:creationId xmlns:a16="http://schemas.microsoft.com/office/drawing/2014/main" id="{0A3CA7DA-F40C-4A08-BABF-A79D0A700B5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  <p:sp>
            <p:nvSpPr>
              <p:cNvPr id="17443" name="WordArt 1059">
                <a:extLst>
                  <a:ext uri="{FF2B5EF4-FFF2-40B4-BE49-F238E27FC236}">
                    <a16:creationId xmlns:a16="http://schemas.microsoft.com/office/drawing/2014/main" id="{BCEC2B88-4D33-4306-9460-51AD017EC92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</p:grpSp>
        <p:sp>
          <p:nvSpPr>
            <p:cNvPr id="17444" name="WordArt 1060">
              <a:extLst>
                <a:ext uri="{FF2B5EF4-FFF2-40B4-BE49-F238E27FC236}">
                  <a16:creationId xmlns:a16="http://schemas.microsoft.com/office/drawing/2014/main" id="{E33DB948-5A97-4E84-9EEB-6FA2E82C81F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7445" name="Group 1061">
              <a:extLst>
                <a:ext uri="{FF2B5EF4-FFF2-40B4-BE49-F238E27FC236}">
                  <a16:creationId xmlns:a16="http://schemas.microsoft.com/office/drawing/2014/main" id="{FDFBDF2F-E6D8-46B8-906D-F9BF33A3F0C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5099"/>
              <a:ext cx="254" cy="80"/>
              <a:chOff x="6640" y="5099"/>
              <a:chExt cx="254" cy="80"/>
            </a:xfrm>
          </p:grpSpPr>
          <p:sp>
            <p:nvSpPr>
              <p:cNvPr id="17446" name="WordArt 1062">
                <a:extLst>
                  <a:ext uri="{FF2B5EF4-FFF2-40B4-BE49-F238E27FC236}">
                    <a16:creationId xmlns:a16="http://schemas.microsoft.com/office/drawing/2014/main" id="{980A3BE5-092E-4255-BD31-E01AFC57197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  <p:sp>
            <p:nvSpPr>
              <p:cNvPr id="17447" name="WordArt 1063">
                <a:extLst>
                  <a:ext uri="{FF2B5EF4-FFF2-40B4-BE49-F238E27FC236}">
                    <a16:creationId xmlns:a16="http://schemas.microsoft.com/office/drawing/2014/main" id="{74B82B6E-78EF-4B64-8A32-C5B1C91BB32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</p:grpSp>
        <p:grpSp>
          <p:nvGrpSpPr>
            <p:cNvPr id="17448" name="Group 1064">
              <a:extLst>
                <a:ext uri="{FF2B5EF4-FFF2-40B4-BE49-F238E27FC236}">
                  <a16:creationId xmlns:a16="http://schemas.microsoft.com/office/drawing/2014/main" id="{037D5B72-2BCD-4368-9ED5-BF4C281826A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2570"/>
              <a:ext cx="254" cy="80"/>
              <a:chOff x="6640" y="2570"/>
              <a:chExt cx="254" cy="80"/>
            </a:xfrm>
          </p:grpSpPr>
          <p:sp>
            <p:nvSpPr>
              <p:cNvPr id="17449" name="WordArt 1065">
                <a:extLst>
                  <a:ext uri="{FF2B5EF4-FFF2-40B4-BE49-F238E27FC236}">
                    <a16:creationId xmlns:a16="http://schemas.microsoft.com/office/drawing/2014/main" id="{F9E29232-22FF-42C8-9FF5-EBB4AB279F8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  <p:sp>
            <p:nvSpPr>
              <p:cNvPr id="17450" name="WordArt 1066">
                <a:extLst>
                  <a:ext uri="{FF2B5EF4-FFF2-40B4-BE49-F238E27FC236}">
                    <a16:creationId xmlns:a16="http://schemas.microsoft.com/office/drawing/2014/main" id="{FC14E0D6-142B-493F-B81E-E1528D0E5DE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</p:grpSp>
        <p:grpSp>
          <p:nvGrpSpPr>
            <p:cNvPr id="17451" name="Group 1067">
              <a:extLst>
                <a:ext uri="{FF2B5EF4-FFF2-40B4-BE49-F238E27FC236}">
                  <a16:creationId xmlns:a16="http://schemas.microsoft.com/office/drawing/2014/main" id="{4355B44C-15DB-4066-A605-66D221A6F3E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3057"/>
              <a:ext cx="254" cy="80"/>
              <a:chOff x="6413" y="3057"/>
              <a:chExt cx="254" cy="80"/>
            </a:xfrm>
          </p:grpSpPr>
          <p:sp>
            <p:nvSpPr>
              <p:cNvPr id="17452" name="WordArt 1068">
                <a:extLst>
                  <a:ext uri="{FF2B5EF4-FFF2-40B4-BE49-F238E27FC236}">
                    <a16:creationId xmlns:a16="http://schemas.microsoft.com/office/drawing/2014/main" id="{98F45485-CEAC-48E2-8F68-4C4FBC4E2FF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  <p:sp>
            <p:nvSpPr>
              <p:cNvPr id="17453" name="WordArt 1069">
                <a:extLst>
                  <a:ext uri="{FF2B5EF4-FFF2-40B4-BE49-F238E27FC236}">
                    <a16:creationId xmlns:a16="http://schemas.microsoft.com/office/drawing/2014/main" id="{7EA03DEB-65EE-47DE-A323-86062717FD0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</p:grpSp>
        <p:grpSp>
          <p:nvGrpSpPr>
            <p:cNvPr id="17454" name="Group 1070">
              <a:extLst>
                <a:ext uri="{FF2B5EF4-FFF2-40B4-BE49-F238E27FC236}">
                  <a16:creationId xmlns:a16="http://schemas.microsoft.com/office/drawing/2014/main" id="{B47A0419-C674-45E0-956B-8878AE0061F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7" y="5065"/>
              <a:ext cx="254" cy="80"/>
              <a:chOff x="517" y="5065"/>
              <a:chExt cx="254" cy="80"/>
            </a:xfrm>
          </p:grpSpPr>
          <p:sp>
            <p:nvSpPr>
              <p:cNvPr id="17455" name="WordArt 1071">
                <a:extLst>
                  <a:ext uri="{FF2B5EF4-FFF2-40B4-BE49-F238E27FC236}">
                    <a16:creationId xmlns:a16="http://schemas.microsoft.com/office/drawing/2014/main" id="{DE4218F1-2F9D-4426-84E6-819F6CD3361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  <p:sp>
            <p:nvSpPr>
              <p:cNvPr id="17456" name="WordArt 1072">
                <a:extLst>
                  <a:ext uri="{FF2B5EF4-FFF2-40B4-BE49-F238E27FC236}">
                    <a16:creationId xmlns:a16="http://schemas.microsoft.com/office/drawing/2014/main" id="{3B72BC3B-A3AB-4978-BD40-DBF8681246F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</p:grpSp>
        <p:grpSp>
          <p:nvGrpSpPr>
            <p:cNvPr id="17457" name="Group 1073">
              <a:extLst>
                <a:ext uri="{FF2B5EF4-FFF2-40B4-BE49-F238E27FC236}">
                  <a16:creationId xmlns:a16="http://schemas.microsoft.com/office/drawing/2014/main" id="{FA885B62-6D0C-4ACD-A931-9778CBB8BF0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31" y="4985"/>
              <a:ext cx="254" cy="80"/>
              <a:chOff x="2331" y="4985"/>
              <a:chExt cx="254" cy="80"/>
            </a:xfrm>
          </p:grpSpPr>
          <p:sp>
            <p:nvSpPr>
              <p:cNvPr id="17458" name="WordArt 1074">
                <a:extLst>
                  <a:ext uri="{FF2B5EF4-FFF2-40B4-BE49-F238E27FC236}">
                    <a16:creationId xmlns:a16="http://schemas.microsoft.com/office/drawing/2014/main" id="{7CFCE633-F23D-4614-AB55-09BFFE1BE52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  <p:sp>
            <p:nvSpPr>
              <p:cNvPr id="17459" name="WordArt 1075">
                <a:extLst>
                  <a:ext uri="{FF2B5EF4-FFF2-40B4-BE49-F238E27FC236}">
                    <a16:creationId xmlns:a16="http://schemas.microsoft.com/office/drawing/2014/main" id="{A393D51C-F34F-485B-A6F3-64EDF816C3F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</p:grpSp>
        <p:grpSp>
          <p:nvGrpSpPr>
            <p:cNvPr id="17460" name="Group 1076">
              <a:extLst>
                <a:ext uri="{FF2B5EF4-FFF2-40B4-BE49-F238E27FC236}">
                  <a16:creationId xmlns:a16="http://schemas.microsoft.com/office/drawing/2014/main" id="{1F101A1F-17F6-4778-83AB-6639669A190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5" y="2684"/>
              <a:ext cx="254" cy="80"/>
              <a:chOff x="4345" y="2684"/>
              <a:chExt cx="254" cy="80"/>
            </a:xfrm>
          </p:grpSpPr>
          <p:sp>
            <p:nvSpPr>
              <p:cNvPr id="17461" name="WordArt 1077">
                <a:extLst>
                  <a:ext uri="{FF2B5EF4-FFF2-40B4-BE49-F238E27FC236}">
                    <a16:creationId xmlns:a16="http://schemas.microsoft.com/office/drawing/2014/main" id="{E0C80045-FBF3-4B93-AC2D-FE41B1CDD90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  <p:sp>
            <p:nvSpPr>
              <p:cNvPr id="17462" name="WordArt 1078">
                <a:extLst>
                  <a:ext uri="{FF2B5EF4-FFF2-40B4-BE49-F238E27FC236}">
                    <a16:creationId xmlns:a16="http://schemas.microsoft.com/office/drawing/2014/main" id="{11055690-71AA-465B-AB86-AEA4A3E94CF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</p:grpSp>
        <p:grpSp>
          <p:nvGrpSpPr>
            <p:cNvPr id="17463" name="Group 1079">
              <a:extLst>
                <a:ext uri="{FF2B5EF4-FFF2-40B4-BE49-F238E27FC236}">
                  <a16:creationId xmlns:a16="http://schemas.microsoft.com/office/drawing/2014/main" id="{042F381C-0F16-41A5-89B2-2B1706549EF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3965"/>
              <a:ext cx="254" cy="80"/>
              <a:chOff x="6640" y="3965"/>
              <a:chExt cx="254" cy="80"/>
            </a:xfrm>
          </p:grpSpPr>
          <p:sp>
            <p:nvSpPr>
              <p:cNvPr id="17464" name="WordArt 1080">
                <a:extLst>
                  <a:ext uri="{FF2B5EF4-FFF2-40B4-BE49-F238E27FC236}">
                    <a16:creationId xmlns:a16="http://schemas.microsoft.com/office/drawing/2014/main" id="{2F264874-5592-442A-8CBB-2DE4C09E521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  <p:sp>
            <p:nvSpPr>
              <p:cNvPr id="17465" name="WordArt 1081">
                <a:extLst>
                  <a:ext uri="{FF2B5EF4-FFF2-40B4-BE49-F238E27FC236}">
                    <a16:creationId xmlns:a16="http://schemas.microsoft.com/office/drawing/2014/main" id="{923A8529-DAEC-4CA1-B953-D24B9CF6866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</p:grpSp>
        <p:grpSp>
          <p:nvGrpSpPr>
            <p:cNvPr id="17466" name="Group 1082">
              <a:extLst>
                <a:ext uri="{FF2B5EF4-FFF2-40B4-BE49-F238E27FC236}">
                  <a16:creationId xmlns:a16="http://schemas.microsoft.com/office/drawing/2014/main" id="{19121931-9A2F-4FB5-8E84-D8C035C1718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684"/>
              <a:ext cx="254" cy="80"/>
              <a:chOff x="6413" y="2684"/>
              <a:chExt cx="254" cy="80"/>
            </a:xfrm>
          </p:grpSpPr>
          <p:sp>
            <p:nvSpPr>
              <p:cNvPr id="17467" name="WordArt 1083">
                <a:extLst>
                  <a:ext uri="{FF2B5EF4-FFF2-40B4-BE49-F238E27FC236}">
                    <a16:creationId xmlns:a16="http://schemas.microsoft.com/office/drawing/2014/main" id="{A682DCFA-5AF8-4BC8-8F57-C539F6610DF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  <p:sp>
            <p:nvSpPr>
              <p:cNvPr id="17468" name="WordArt 1084">
                <a:extLst>
                  <a:ext uri="{FF2B5EF4-FFF2-40B4-BE49-F238E27FC236}">
                    <a16:creationId xmlns:a16="http://schemas.microsoft.com/office/drawing/2014/main" id="{510B3943-680D-4C1F-87ED-FE7DDCBFEA6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</p:grpSp>
        <p:grpSp>
          <p:nvGrpSpPr>
            <p:cNvPr id="17469" name="Group 1085">
              <a:extLst>
                <a:ext uri="{FF2B5EF4-FFF2-40B4-BE49-F238E27FC236}">
                  <a16:creationId xmlns:a16="http://schemas.microsoft.com/office/drawing/2014/main" id="{D64B3F8C-5EA9-4C91-BDA5-1220164CFA9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26" y="4645"/>
              <a:ext cx="254" cy="80"/>
              <a:chOff x="6726" y="4645"/>
              <a:chExt cx="254" cy="80"/>
            </a:xfrm>
          </p:grpSpPr>
          <p:sp>
            <p:nvSpPr>
              <p:cNvPr id="17470" name="WordArt 1086">
                <a:extLst>
                  <a:ext uri="{FF2B5EF4-FFF2-40B4-BE49-F238E27FC236}">
                    <a16:creationId xmlns:a16="http://schemas.microsoft.com/office/drawing/2014/main" id="{7903C7D5-2489-4E93-82AB-9D3B1E2072A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  <p:sp>
            <p:nvSpPr>
              <p:cNvPr id="17471" name="WordArt 1087">
                <a:extLst>
                  <a:ext uri="{FF2B5EF4-FFF2-40B4-BE49-F238E27FC236}">
                    <a16:creationId xmlns:a16="http://schemas.microsoft.com/office/drawing/2014/main" id="{1B1BC95A-7005-43EF-95D0-9C253CBF537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</p:grpSp>
        <p:grpSp>
          <p:nvGrpSpPr>
            <p:cNvPr id="17472" name="Group 1088">
              <a:extLst>
                <a:ext uri="{FF2B5EF4-FFF2-40B4-BE49-F238E27FC236}">
                  <a16:creationId xmlns:a16="http://schemas.microsoft.com/office/drawing/2014/main" id="{DE1A6C4E-6B8B-44FA-97E6-18DCB63CE57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4952"/>
              <a:ext cx="254" cy="80"/>
              <a:chOff x="3011" y="4952"/>
              <a:chExt cx="254" cy="80"/>
            </a:xfrm>
          </p:grpSpPr>
          <p:sp>
            <p:nvSpPr>
              <p:cNvPr id="17473" name="WordArt 1089">
                <a:extLst>
                  <a:ext uri="{FF2B5EF4-FFF2-40B4-BE49-F238E27FC236}">
                    <a16:creationId xmlns:a16="http://schemas.microsoft.com/office/drawing/2014/main" id="{9DFD518E-5533-48B3-878D-F620B6D8923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  <p:sp>
            <p:nvSpPr>
              <p:cNvPr id="17474" name="WordArt 1090">
                <a:extLst>
                  <a:ext uri="{FF2B5EF4-FFF2-40B4-BE49-F238E27FC236}">
                    <a16:creationId xmlns:a16="http://schemas.microsoft.com/office/drawing/2014/main" id="{C6242BB4-BCA6-4C42-BABA-CB09784E1C2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</p:grpSp>
        <p:grpSp>
          <p:nvGrpSpPr>
            <p:cNvPr id="17475" name="Group 1091">
              <a:extLst>
                <a:ext uri="{FF2B5EF4-FFF2-40B4-BE49-F238E27FC236}">
                  <a16:creationId xmlns:a16="http://schemas.microsoft.com/office/drawing/2014/main" id="{9AA2E95C-A6D1-43EC-9E3F-91A301C4124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5405"/>
              <a:ext cx="340" cy="80"/>
              <a:chOff x="6187" y="5405"/>
              <a:chExt cx="340" cy="80"/>
            </a:xfrm>
          </p:grpSpPr>
          <p:sp>
            <p:nvSpPr>
              <p:cNvPr id="17476" name="WordArt 1092">
                <a:extLst>
                  <a:ext uri="{FF2B5EF4-FFF2-40B4-BE49-F238E27FC236}">
                    <a16:creationId xmlns:a16="http://schemas.microsoft.com/office/drawing/2014/main" id="{D2CAA428-272B-41F6-A1A1-9291FD7C3AE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  <p:sp>
            <p:nvSpPr>
              <p:cNvPr id="17477" name="WordArt 1093">
                <a:extLst>
                  <a:ext uri="{FF2B5EF4-FFF2-40B4-BE49-F238E27FC236}">
                    <a16:creationId xmlns:a16="http://schemas.microsoft.com/office/drawing/2014/main" id="{283FA176-C833-4BF1-BE3E-E3A264CAA5A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</p:grpSp>
        <p:grpSp>
          <p:nvGrpSpPr>
            <p:cNvPr id="17478" name="Group 1094">
              <a:extLst>
                <a:ext uri="{FF2B5EF4-FFF2-40B4-BE49-F238E27FC236}">
                  <a16:creationId xmlns:a16="http://schemas.microsoft.com/office/drawing/2014/main" id="{4019BBAF-9AC1-4F9E-8489-2AF8F1A45DD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094" y="4498"/>
              <a:ext cx="340" cy="80"/>
              <a:chOff x="7094" y="4498"/>
              <a:chExt cx="340" cy="80"/>
            </a:xfrm>
          </p:grpSpPr>
          <p:sp>
            <p:nvSpPr>
              <p:cNvPr id="17479" name="WordArt 1095">
                <a:extLst>
                  <a:ext uri="{FF2B5EF4-FFF2-40B4-BE49-F238E27FC236}">
                    <a16:creationId xmlns:a16="http://schemas.microsoft.com/office/drawing/2014/main" id="{73C049EB-5EF5-4203-BC4B-484F10E74E0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  <p:sp>
            <p:nvSpPr>
              <p:cNvPr id="17480" name="WordArt 1096">
                <a:extLst>
                  <a:ext uri="{FF2B5EF4-FFF2-40B4-BE49-F238E27FC236}">
                    <a16:creationId xmlns:a16="http://schemas.microsoft.com/office/drawing/2014/main" id="{0A9D25AA-517C-4060-A0FE-769F9033B8A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</p:grpSp>
        <p:grpSp>
          <p:nvGrpSpPr>
            <p:cNvPr id="17481" name="Group 1097">
              <a:extLst>
                <a:ext uri="{FF2B5EF4-FFF2-40B4-BE49-F238E27FC236}">
                  <a16:creationId xmlns:a16="http://schemas.microsoft.com/office/drawing/2014/main" id="{0CDFE326-E3A6-45D7-9998-0913D31007C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498"/>
              <a:ext cx="340" cy="80"/>
              <a:chOff x="6187" y="4498"/>
              <a:chExt cx="340" cy="80"/>
            </a:xfrm>
          </p:grpSpPr>
          <p:sp>
            <p:nvSpPr>
              <p:cNvPr id="17482" name="WordArt 1098">
                <a:extLst>
                  <a:ext uri="{FF2B5EF4-FFF2-40B4-BE49-F238E27FC236}">
                    <a16:creationId xmlns:a16="http://schemas.microsoft.com/office/drawing/2014/main" id="{243B15CE-34F9-4F93-B941-5E5A656F5B6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  <p:sp>
            <p:nvSpPr>
              <p:cNvPr id="17483" name="WordArt 1099">
                <a:extLst>
                  <a:ext uri="{FF2B5EF4-FFF2-40B4-BE49-F238E27FC236}">
                    <a16:creationId xmlns:a16="http://schemas.microsoft.com/office/drawing/2014/main" id="{013411FC-56D1-4BAD-BD80-E530060E6E0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</p:grpSp>
        <p:grpSp>
          <p:nvGrpSpPr>
            <p:cNvPr id="17484" name="Group 1100">
              <a:extLst>
                <a:ext uri="{FF2B5EF4-FFF2-40B4-BE49-F238E27FC236}">
                  <a16:creationId xmlns:a16="http://schemas.microsoft.com/office/drawing/2014/main" id="{4AB61C21-BF03-47AF-A2FE-4FBDF390261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2684"/>
              <a:ext cx="340" cy="80"/>
              <a:chOff x="3011" y="2684"/>
              <a:chExt cx="340" cy="80"/>
            </a:xfrm>
          </p:grpSpPr>
          <p:sp>
            <p:nvSpPr>
              <p:cNvPr id="17485" name="WordArt 1101">
                <a:extLst>
                  <a:ext uri="{FF2B5EF4-FFF2-40B4-BE49-F238E27FC236}">
                    <a16:creationId xmlns:a16="http://schemas.microsoft.com/office/drawing/2014/main" id="{F8CEFCED-5FBD-4E39-95ED-BF5DF559B05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  <p:sp>
            <p:nvSpPr>
              <p:cNvPr id="17486" name="WordArt 1102">
                <a:extLst>
                  <a:ext uri="{FF2B5EF4-FFF2-40B4-BE49-F238E27FC236}">
                    <a16:creationId xmlns:a16="http://schemas.microsoft.com/office/drawing/2014/main" id="{2C8A5B12-D2F3-4EF6-A5B7-67FBB605308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</p:grpSp>
        <p:grpSp>
          <p:nvGrpSpPr>
            <p:cNvPr id="17487" name="Group 1103">
              <a:extLst>
                <a:ext uri="{FF2B5EF4-FFF2-40B4-BE49-F238E27FC236}">
                  <a16:creationId xmlns:a16="http://schemas.microsoft.com/office/drawing/2014/main" id="{E2591DD4-9B58-4CC7-8AEF-68CAD1B04E1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3364"/>
              <a:ext cx="340" cy="80"/>
              <a:chOff x="6754" y="3364"/>
              <a:chExt cx="340" cy="80"/>
            </a:xfrm>
          </p:grpSpPr>
          <p:sp>
            <p:nvSpPr>
              <p:cNvPr id="17488" name="WordArt 1104">
                <a:extLst>
                  <a:ext uri="{FF2B5EF4-FFF2-40B4-BE49-F238E27FC236}">
                    <a16:creationId xmlns:a16="http://schemas.microsoft.com/office/drawing/2014/main" id="{47AF7230-0A87-4E58-8B67-9FD9B4EA0A9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  <p:sp>
            <p:nvSpPr>
              <p:cNvPr id="17489" name="WordArt 1105">
                <a:extLst>
                  <a:ext uri="{FF2B5EF4-FFF2-40B4-BE49-F238E27FC236}">
                    <a16:creationId xmlns:a16="http://schemas.microsoft.com/office/drawing/2014/main" id="{2A45C106-A5CA-463B-AEAD-BC14EC24AA0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</p:grpSp>
        <p:grpSp>
          <p:nvGrpSpPr>
            <p:cNvPr id="17490" name="Group 1106">
              <a:extLst>
                <a:ext uri="{FF2B5EF4-FFF2-40B4-BE49-F238E27FC236}">
                  <a16:creationId xmlns:a16="http://schemas.microsoft.com/office/drawing/2014/main" id="{24B63B7A-B851-4FFE-80D8-5B0D0D6503A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03" y="4198"/>
              <a:ext cx="155" cy="73"/>
              <a:chOff x="2403" y="4198"/>
              <a:chExt cx="155" cy="73"/>
            </a:xfrm>
          </p:grpSpPr>
          <p:sp>
            <p:nvSpPr>
              <p:cNvPr id="17491" name="WordArt 1107">
                <a:extLst>
                  <a:ext uri="{FF2B5EF4-FFF2-40B4-BE49-F238E27FC236}">
                    <a16:creationId xmlns:a16="http://schemas.microsoft.com/office/drawing/2014/main" id="{1505C6B5-302A-4FAB-A64C-A29D79AE69B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  <p:sp>
            <p:nvSpPr>
              <p:cNvPr id="17492" name="WordArt 1108">
                <a:extLst>
                  <a:ext uri="{FF2B5EF4-FFF2-40B4-BE49-F238E27FC236}">
                    <a16:creationId xmlns:a16="http://schemas.microsoft.com/office/drawing/2014/main" id="{6B8F4CE1-2270-499A-B1FE-6CC90F70DB4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</p:grpSp>
        <p:grpSp>
          <p:nvGrpSpPr>
            <p:cNvPr id="17493" name="Group 1109">
              <a:extLst>
                <a:ext uri="{FF2B5EF4-FFF2-40B4-BE49-F238E27FC236}">
                  <a16:creationId xmlns:a16="http://schemas.microsoft.com/office/drawing/2014/main" id="{4DE73B71-09CA-41CA-93A2-AFA892BF0F5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1663"/>
              <a:ext cx="254" cy="80"/>
              <a:chOff x="6640" y="1663"/>
              <a:chExt cx="254" cy="80"/>
            </a:xfrm>
          </p:grpSpPr>
          <p:sp>
            <p:nvSpPr>
              <p:cNvPr id="17494" name="WordArt 1110">
                <a:extLst>
                  <a:ext uri="{FF2B5EF4-FFF2-40B4-BE49-F238E27FC236}">
                    <a16:creationId xmlns:a16="http://schemas.microsoft.com/office/drawing/2014/main" id="{899CC417-7401-45F9-A252-6932C112E7A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  <p:sp>
            <p:nvSpPr>
              <p:cNvPr id="17495" name="WordArt 1111">
                <a:extLst>
                  <a:ext uri="{FF2B5EF4-FFF2-40B4-BE49-F238E27FC236}">
                    <a16:creationId xmlns:a16="http://schemas.microsoft.com/office/drawing/2014/main" id="{5F629395-A508-4EA1-94D6-A4789CED144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</p:grpSp>
        <p:grpSp>
          <p:nvGrpSpPr>
            <p:cNvPr id="17496" name="Group 1112">
              <a:extLst>
                <a:ext uri="{FF2B5EF4-FFF2-40B4-BE49-F238E27FC236}">
                  <a16:creationId xmlns:a16="http://schemas.microsoft.com/office/drawing/2014/main" id="{9C661C54-0D7A-40A3-BB6B-50AF310CDEA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8" y="4838"/>
              <a:ext cx="254" cy="80"/>
              <a:chOff x="3778" y="4838"/>
              <a:chExt cx="254" cy="80"/>
            </a:xfrm>
          </p:grpSpPr>
          <p:sp>
            <p:nvSpPr>
              <p:cNvPr id="17497" name="WordArt 1113">
                <a:extLst>
                  <a:ext uri="{FF2B5EF4-FFF2-40B4-BE49-F238E27FC236}">
                    <a16:creationId xmlns:a16="http://schemas.microsoft.com/office/drawing/2014/main" id="{D58E81D6-19B6-4F4C-860C-9D001EB2016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  <p:sp>
            <p:nvSpPr>
              <p:cNvPr id="17498" name="WordArt 1114">
                <a:extLst>
                  <a:ext uri="{FF2B5EF4-FFF2-40B4-BE49-F238E27FC236}">
                    <a16:creationId xmlns:a16="http://schemas.microsoft.com/office/drawing/2014/main" id="{6DC4DC72-0F63-4E64-8D83-DBB5745CB1A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</p:grpSp>
        <p:grpSp>
          <p:nvGrpSpPr>
            <p:cNvPr id="17499" name="Group 1115">
              <a:extLst>
                <a:ext uri="{FF2B5EF4-FFF2-40B4-BE49-F238E27FC236}">
                  <a16:creationId xmlns:a16="http://schemas.microsoft.com/office/drawing/2014/main" id="{18E9818B-4809-4690-94E1-22CD1B7C5EB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980" y="2944"/>
              <a:ext cx="254" cy="80"/>
              <a:chOff x="6980" y="2944"/>
              <a:chExt cx="254" cy="80"/>
            </a:xfrm>
          </p:grpSpPr>
          <p:sp>
            <p:nvSpPr>
              <p:cNvPr id="17500" name="WordArt 1116">
                <a:extLst>
                  <a:ext uri="{FF2B5EF4-FFF2-40B4-BE49-F238E27FC236}">
                    <a16:creationId xmlns:a16="http://schemas.microsoft.com/office/drawing/2014/main" id="{DDCDDC64-7826-4B44-9435-B5A10B1FE2D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  <p:sp>
            <p:nvSpPr>
              <p:cNvPr id="17501" name="WordArt 1117">
                <a:extLst>
                  <a:ext uri="{FF2B5EF4-FFF2-40B4-BE49-F238E27FC236}">
                    <a16:creationId xmlns:a16="http://schemas.microsoft.com/office/drawing/2014/main" id="{3131852B-0AE6-412F-8E7B-10EC8BC4CC7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</p:grpSp>
        <p:grpSp>
          <p:nvGrpSpPr>
            <p:cNvPr id="17502" name="Group 1118">
              <a:extLst>
                <a:ext uri="{FF2B5EF4-FFF2-40B4-BE49-F238E27FC236}">
                  <a16:creationId xmlns:a16="http://schemas.microsoft.com/office/drawing/2014/main" id="{BD1A8901-7DF8-44A7-9478-F8C953D6D6B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952"/>
              <a:ext cx="254" cy="80"/>
              <a:chOff x="6187" y="4952"/>
              <a:chExt cx="254" cy="80"/>
            </a:xfrm>
          </p:grpSpPr>
          <p:sp>
            <p:nvSpPr>
              <p:cNvPr id="17503" name="WordArt 1119">
                <a:extLst>
                  <a:ext uri="{FF2B5EF4-FFF2-40B4-BE49-F238E27FC236}">
                    <a16:creationId xmlns:a16="http://schemas.microsoft.com/office/drawing/2014/main" id="{5EF9C703-BE10-47AC-9DA6-9ED436E190F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  <p:sp>
            <p:nvSpPr>
              <p:cNvPr id="17504" name="WordArt 1120">
                <a:extLst>
                  <a:ext uri="{FF2B5EF4-FFF2-40B4-BE49-F238E27FC236}">
                    <a16:creationId xmlns:a16="http://schemas.microsoft.com/office/drawing/2014/main" id="{2B4F967F-5C48-411B-8A6E-55AFA879841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</p:grp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505" name="Group 193">
            <a:extLst>
              <a:ext uri="{FF2B5EF4-FFF2-40B4-BE49-F238E27FC236}">
                <a16:creationId xmlns:a16="http://schemas.microsoft.com/office/drawing/2014/main" id="{CCB650EF-DEAA-4A0A-9360-47109FC1ECDE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3179763"/>
            <a:ext cx="3959225" cy="5581650"/>
            <a:chOff x="517" y="2003"/>
            <a:chExt cx="2494" cy="3516"/>
          </a:xfrm>
        </p:grpSpPr>
        <p:sp>
          <p:nvSpPr>
            <p:cNvPr id="13446" name="Freeform 134">
              <a:extLst>
                <a:ext uri="{FF2B5EF4-FFF2-40B4-BE49-F238E27FC236}">
                  <a16:creationId xmlns:a16="http://schemas.microsoft.com/office/drawing/2014/main" id="{556B05F7-B565-4B27-B850-A54F1F2594B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2003"/>
              <a:ext cx="1587" cy="2382"/>
            </a:xfrm>
            <a:custGeom>
              <a:avLst/>
              <a:gdLst>
                <a:gd name="T0" fmla="*/ 567 w 1587"/>
                <a:gd name="T1" fmla="*/ 2382 h 2382"/>
                <a:gd name="T2" fmla="*/ 340 w 1587"/>
                <a:gd name="T3" fmla="*/ 2382 h 2382"/>
                <a:gd name="T4" fmla="*/ 340 w 1587"/>
                <a:gd name="T5" fmla="*/ 2268 h 2382"/>
                <a:gd name="T6" fmla="*/ 113 w 1587"/>
                <a:gd name="T7" fmla="*/ 2268 h 2382"/>
                <a:gd name="T8" fmla="*/ 113 w 1587"/>
                <a:gd name="T9" fmla="*/ 2042 h 2382"/>
                <a:gd name="T10" fmla="*/ 0 w 1587"/>
                <a:gd name="T11" fmla="*/ 2042 h 2382"/>
                <a:gd name="T12" fmla="*/ 0 w 1587"/>
                <a:gd name="T13" fmla="*/ 1475 h 2382"/>
                <a:gd name="T14" fmla="*/ 113 w 1587"/>
                <a:gd name="T15" fmla="*/ 1475 h 2382"/>
                <a:gd name="T16" fmla="*/ 113 w 1587"/>
                <a:gd name="T17" fmla="*/ 1361 h 2382"/>
                <a:gd name="T18" fmla="*/ 227 w 1587"/>
                <a:gd name="T19" fmla="*/ 1361 h 2382"/>
                <a:gd name="T20" fmla="*/ 227 w 1587"/>
                <a:gd name="T21" fmla="*/ 1248 h 2382"/>
                <a:gd name="T22" fmla="*/ 340 w 1587"/>
                <a:gd name="T23" fmla="*/ 1248 h 2382"/>
                <a:gd name="T24" fmla="*/ 340 w 1587"/>
                <a:gd name="T25" fmla="*/ 1134 h 2382"/>
                <a:gd name="T26" fmla="*/ 453 w 1587"/>
                <a:gd name="T27" fmla="*/ 1134 h 2382"/>
                <a:gd name="T28" fmla="*/ 453 w 1587"/>
                <a:gd name="T29" fmla="*/ 908 h 2382"/>
                <a:gd name="T30" fmla="*/ 567 w 1587"/>
                <a:gd name="T31" fmla="*/ 908 h 2382"/>
                <a:gd name="T32" fmla="*/ 567 w 1587"/>
                <a:gd name="T33" fmla="*/ 681 h 2382"/>
                <a:gd name="T34" fmla="*/ 453 w 1587"/>
                <a:gd name="T35" fmla="*/ 681 h 2382"/>
                <a:gd name="T36" fmla="*/ 453 w 1587"/>
                <a:gd name="T37" fmla="*/ 567 h 2382"/>
                <a:gd name="T38" fmla="*/ 567 w 1587"/>
                <a:gd name="T39" fmla="*/ 567 h 2382"/>
                <a:gd name="T40" fmla="*/ 567 w 1587"/>
                <a:gd name="T41" fmla="*/ 454 h 2382"/>
                <a:gd name="T42" fmla="*/ 794 w 1587"/>
                <a:gd name="T43" fmla="*/ 454 h 2382"/>
                <a:gd name="T44" fmla="*/ 794 w 1587"/>
                <a:gd name="T45" fmla="*/ 227 h 2382"/>
                <a:gd name="T46" fmla="*/ 1020 w 1587"/>
                <a:gd name="T47" fmla="*/ 227 h 2382"/>
                <a:gd name="T48" fmla="*/ 1020 w 1587"/>
                <a:gd name="T49" fmla="*/ 114 h 2382"/>
                <a:gd name="T50" fmla="*/ 1134 w 1587"/>
                <a:gd name="T51" fmla="*/ 114 h 2382"/>
                <a:gd name="T52" fmla="*/ 1247 w 1587"/>
                <a:gd name="T53" fmla="*/ 114 h 2382"/>
                <a:gd name="T54" fmla="*/ 1247 w 1587"/>
                <a:gd name="T55" fmla="*/ 0 h 2382"/>
                <a:gd name="T56" fmla="*/ 1361 w 1587"/>
                <a:gd name="T57" fmla="*/ 0 h 2382"/>
                <a:gd name="T58" fmla="*/ 1361 w 1587"/>
                <a:gd name="T59" fmla="*/ 341 h 2382"/>
                <a:gd name="T60" fmla="*/ 1474 w 1587"/>
                <a:gd name="T61" fmla="*/ 341 h 2382"/>
                <a:gd name="T62" fmla="*/ 1474 w 1587"/>
                <a:gd name="T63" fmla="*/ 567 h 2382"/>
                <a:gd name="T64" fmla="*/ 1361 w 1587"/>
                <a:gd name="T65" fmla="*/ 567 h 2382"/>
                <a:gd name="T66" fmla="*/ 1361 w 1587"/>
                <a:gd name="T67" fmla="*/ 908 h 2382"/>
                <a:gd name="T68" fmla="*/ 1474 w 1587"/>
                <a:gd name="T69" fmla="*/ 908 h 2382"/>
                <a:gd name="T70" fmla="*/ 1474 w 1587"/>
                <a:gd name="T71" fmla="*/ 1021 h 2382"/>
                <a:gd name="T72" fmla="*/ 1587 w 1587"/>
                <a:gd name="T73" fmla="*/ 1021 h 2382"/>
                <a:gd name="T74" fmla="*/ 1587 w 1587"/>
                <a:gd name="T75" fmla="*/ 1248 h 2382"/>
                <a:gd name="T76" fmla="*/ 1474 w 1587"/>
                <a:gd name="T77" fmla="*/ 1248 h 2382"/>
                <a:gd name="T78" fmla="*/ 1474 w 1587"/>
                <a:gd name="T79" fmla="*/ 1475 h 2382"/>
                <a:gd name="T80" fmla="*/ 1474 w 1587"/>
                <a:gd name="T81" fmla="*/ 1701 h 2382"/>
                <a:gd name="T82" fmla="*/ 1361 w 1587"/>
                <a:gd name="T83" fmla="*/ 1701 h 2382"/>
                <a:gd name="T84" fmla="*/ 1361 w 1587"/>
                <a:gd name="T85" fmla="*/ 1815 h 2382"/>
                <a:gd name="T86" fmla="*/ 1134 w 1587"/>
                <a:gd name="T87" fmla="*/ 1815 h 2382"/>
                <a:gd name="T88" fmla="*/ 1134 w 1587"/>
                <a:gd name="T89" fmla="*/ 1928 h 2382"/>
                <a:gd name="T90" fmla="*/ 907 w 1587"/>
                <a:gd name="T91" fmla="*/ 1928 h 2382"/>
                <a:gd name="T92" fmla="*/ 907 w 1587"/>
                <a:gd name="T93" fmla="*/ 2268 h 2382"/>
                <a:gd name="T94" fmla="*/ 680 w 1587"/>
                <a:gd name="T95" fmla="*/ 2268 h 2382"/>
                <a:gd name="T96" fmla="*/ 680 w 1587"/>
                <a:gd name="T97" fmla="*/ 2382 h 2382"/>
                <a:gd name="T98" fmla="*/ 567 w 1587"/>
                <a:gd name="T99" fmla="*/ 2382 h 23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587" h="2382">
                  <a:moveTo>
                    <a:pt x="567" y="2382"/>
                  </a:moveTo>
                  <a:lnTo>
                    <a:pt x="340" y="2382"/>
                  </a:lnTo>
                  <a:lnTo>
                    <a:pt x="340" y="2268"/>
                  </a:lnTo>
                  <a:lnTo>
                    <a:pt x="113" y="2268"/>
                  </a:lnTo>
                  <a:lnTo>
                    <a:pt x="113" y="2042"/>
                  </a:lnTo>
                  <a:lnTo>
                    <a:pt x="0" y="2042"/>
                  </a:lnTo>
                  <a:lnTo>
                    <a:pt x="0" y="1475"/>
                  </a:lnTo>
                  <a:lnTo>
                    <a:pt x="113" y="1475"/>
                  </a:lnTo>
                  <a:lnTo>
                    <a:pt x="113" y="1361"/>
                  </a:lnTo>
                  <a:lnTo>
                    <a:pt x="227" y="1361"/>
                  </a:lnTo>
                  <a:lnTo>
                    <a:pt x="227" y="1248"/>
                  </a:lnTo>
                  <a:lnTo>
                    <a:pt x="340" y="1248"/>
                  </a:lnTo>
                  <a:lnTo>
                    <a:pt x="340" y="1134"/>
                  </a:lnTo>
                  <a:lnTo>
                    <a:pt x="453" y="1134"/>
                  </a:lnTo>
                  <a:lnTo>
                    <a:pt x="453" y="908"/>
                  </a:lnTo>
                  <a:lnTo>
                    <a:pt x="567" y="908"/>
                  </a:lnTo>
                  <a:lnTo>
                    <a:pt x="567" y="681"/>
                  </a:lnTo>
                  <a:lnTo>
                    <a:pt x="453" y="681"/>
                  </a:lnTo>
                  <a:lnTo>
                    <a:pt x="453" y="567"/>
                  </a:lnTo>
                  <a:lnTo>
                    <a:pt x="567" y="567"/>
                  </a:lnTo>
                  <a:lnTo>
                    <a:pt x="567" y="454"/>
                  </a:lnTo>
                  <a:lnTo>
                    <a:pt x="794" y="454"/>
                  </a:lnTo>
                  <a:lnTo>
                    <a:pt x="794" y="227"/>
                  </a:lnTo>
                  <a:lnTo>
                    <a:pt x="1020" y="227"/>
                  </a:lnTo>
                  <a:lnTo>
                    <a:pt x="1020" y="114"/>
                  </a:lnTo>
                  <a:lnTo>
                    <a:pt x="1134" y="114"/>
                  </a:lnTo>
                  <a:lnTo>
                    <a:pt x="1247" y="114"/>
                  </a:lnTo>
                  <a:lnTo>
                    <a:pt x="1247" y="0"/>
                  </a:lnTo>
                  <a:lnTo>
                    <a:pt x="1361" y="0"/>
                  </a:lnTo>
                  <a:lnTo>
                    <a:pt x="1361" y="341"/>
                  </a:lnTo>
                  <a:lnTo>
                    <a:pt x="1474" y="341"/>
                  </a:lnTo>
                  <a:lnTo>
                    <a:pt x="1474" y="567"/>
                  </a:lnTo>
                  <a:lnTo>
                    <a:pt x="1361" y="567"/>
                  </a:lnTo>
                  <a:lnTo>
                    <a:pt x="1361" y="908"/>
                  </a:lnTo>
                  <a:lnTo>
                    <a:pt x="1474" y="908"/>
                  </a:lnTo>
                  <a:lnTo>
                    <a:pt x="1474" y="1021"/>
                  </a:lnTo>
                  <a:lnTo>
                    <a:pt x="1587" y="1021"/>
                  </a:lnTo>
                  <a:lnTo>
                    <a:pt x="1587" y="1248"/>
                  </a:lnTo>
                  <a:lnTo>
                    <a:pt x="1474" y="1248"/>
                  </a:lnTo>
                  <a:lnTo>
                    <a:pt x="1474" y="1475"/>
                  </a:lnTo>
                  <a:lnTo>
                    <a:pt x="1474" y="1701"/>
                  </a:lnTo>
                  <a:lnTo>
                    <a:pt x="1361" y="1701"/>
                  </a:lnTo>
                  <a:lnTo>
                    <a:pt x="1361" y="1815"/>
                  </a:lnTo>
                  <a:lnTo>
                    <a:pt x="1134" y="1815"/>
                  </a:lnTo>
                  <a:lnTo>
                    <a:pt x="1134" y="1928"/>
                  </a:lnTo>
                  <a:lnTo>
                    <a:pt x="907" y="1928"/>
                  </a:lnTo>
                  <a:lnTo>
                    <a:pt x="907" y="2268"/>
                  </a:lnTo>
                  <a:lnTo>
                    <a:pt x="680" y="2268"/>
                  </a:lnTo>
                  <a:lnTo>
                    <a:pt x="680" y="2382"/>
                  </a:lnTo>
                  <a:lnTo>
                    <a:pt x="567" y="2382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48" name="Freeform 136">
              <a:extLst>
                <a:ext uri="{FF2B5EF4-FFF2-40B4-BE49-F238E27FC236}">
                  <a16:creationId xmlns:a16="http://schemas.microsoft.com/office/drawing/2014/main" id="{3574E0E8-062A-4F97-82C0-33CBCB0527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5179"/>
              <a:ext cx="453" cy="340"/>
            </a:xfrm>
            <a:custGeom>
              <a:avLst/>
              <a:gdLst>
                <a:gd name="T0" fmla="*/ 453 w 453"/>
                <a:gd name="T1" fmla="*/ 0 h 340"/>
                <a:gd name="T2" fmla="*/ 0 w 453"/>
                <a:gd name="T3" fmla="*/ 0 h 340"/>
                <a:gd name="T4" fmla="*/ 0 w 453"/>
                <a:gd name="T5" fmla="*/ 226 h 340"/>
                <a:gd name="T6" fmla="*/ 227 w 453"/>
                <a:gd name="T7" fmla="*/ 226 h 340"/>
                <a:gd name="T8" fmla="*/ 227 w 453"/>
                <a:gd name="T9" fmla="*/ 340 h 340"/>
                <a:gd name="T10" fmla="*/ 340 w 453"/>
                <a:gd name="T11" fmla="*/ 340 h 340"/>
                <a:gd name="T12" fmla="*/ 453 w 453"/>
                <a:gd name="T13" fmla="*/ 340 h 340"/>
                <a:gd name="T14" fmla="*/ 453 w 453"/>
                <a:gd name="T15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3" h="340">
                  <a:moveTo>
                    <a:pt x="453" y="0"/>
                  </a:moveTo>
                  <a:lnTo>
                    <a:pt x="0" y="0"/>
                  </a:lnTo>
                  <a:lnTo>
                    <a:pt x="0" y="226"/>
                  </a:lnTo>
                  <a:lnTo>
                    <a:pt x="227" y="226"/>
                  </a:lnTo>
                  <a:lnTo>
                    <a:pt x="227" y="340"/>
                  </a:lnTo>
                  <a:lnTo>
                    <a:pt x="340" y="340"/>
                  </a:lnTo>
                  <a:lnTo>
                    <a:pt x="453" y="340"/>
                  </a:lnTo>
                  <a:lnTo>
                    <a:pt x="453" y="0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0" name="Freeform 138">
              <a:extLst>
                <a:ext uri="{FF2B5EF4-FFF2-40B4-BE49-F238E27FC236}">
                  <a16:creationId xmlns:a16="http://schemas.microsoft.com/office/drawing/2014/main" id="{AF57A943-1508-4B47-9846-5669EB6CB9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4838"/>
              <a:ext cx="453" cy="341"/>
            </a:xfrm>
            <a:custGeom>
              <a:avLst/>
              <a:gdLst>
                <a:gd name="T0" fmla="*/ 453 w 453"/>
                <a:gd name="T1" fmla="*/ 341 h 341"/>
                <a:gd name="T2" fmla="*/ 0 w 453"/>
                <a:gd name="T3" fmla="*/ 341 h 341"/>
                <a:gd name="T4" fmla="*/ 0 w 453"/>
                <a:gd name="T5" fmla="*/ 0 h 341"/>
                <a:gd name="T6" fmla="*/ 227 w 453"/>
                <a:gd name="T7" fmla="*/ 0 h 341"/>
                <a:gd name="T8" fmla="*/ 227 w 453"/>
                <a:gd name="T9" fmla="*/ 114 h 341"/>
                <a:gd name="T10" fmla="*/ 340 w 453"/>
                <a:gd name="T11" fmla="*/ 114 h 341"/>
                <a:gd name="T12" fmla="*/ 340 w 453"/>
                <a:gd name="T13" fmla="*/ 227 h 341"/>
                <a:gd name="T14" fmla="*/ 453 w 453"/>
                <a:gd name="T15" fmla="*/ 227 h 341"/>
                <a:gd name="T16" fmla="*/ 453 w 453"/>
                <a:gd name="T17" fmla="*/ 341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53" h="341">
                  <a:moveTo>
                    <a:pt x="453" y="341"/>
                  </a:moveTo>
                  <a:lnTo>
                    <a:pt x="0" y="341"/>
                  </a:lnTo>
                  <a:lnTo>
                    <a:pt x="0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453" y="227"/>
                  </a:lnTo>
                  <a:lnTo>
                    <a:pt x="453" y="341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1" name="Freeform 139">
              <a:extLst>
                <a:ext uri="{FF2B5EF4-FFF2-40B4-BE49-F238E27FC236}">
                  <a16:creationId xmlns:a16="http://schemas.microsoft.com/office/drawing/2014/main" id="{14104FAB-7BFD-48F3-B0E7-8A4DD00D0517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1" y="4612"/>
              <a:ext cx="340" cy="453"/>
            </a:xfrm>
            <a:custGeom>
              <a:avLst/>
              <a:gdLst>
                <a:gd name="T0" fmla="*/ 340 w 340"/>
                <a:gd name="T1" fmla="*/ 226 h 453"/>
                <a:gd name="T2" fmla="*/ 226 w 340"/>
                <a:gd name="T3" fmla="*/ 226 h 453"/>
                <a:gd name="T4" fmla="*/ 226 w 340"/>
                <a:gd name="T5" fmla="*/ 113 h 453"/>
                <a:gd name="T6" fmla="*/ 113 w 340"/>
                <a:gd name="T7" fmla="*/ 113 h 453"/>
                <a:gd name="T8" fmla="*/ 113 w 340"/>
                <a:gd name="T9" fmla="*/ 0 h 453"/>
                <a:gd name="T10" fmla="*/ 0 w 340"/>
                <a:gd name="T11" fmla="*/ 0 h 453"/>
                <a:gd name="T12" fmla="*/ 0 w 340"/>
                <a:gd name="T13" fmla="*/ 340 h 453"/>
                <a:gd name="T14" fmla="*/ 113 w 340"/>
                <a:gd name="T15" fmla="*/ 340 h 453"/>
                <a:gd name="T16" fmla="*/ 113 w 340"/>
                <a:gd name="T17" fmla="*/ 453 h 453"/>
                <a:gd name="T18" fmla="*/ 226 w 340"/>
                <a:gd name="T19" fmla="*/ 453 h 453"/>
                <a:gd name="T20" fmla="*/ 226 w 340"/>
                <a:gd name="T21" fmla="*/ 340 h 453"/>
                <a:gd name="T22" fmla="*/ 340 w 340"/>
                <a:gd name="T23" fmla="*/ 340 h 453"/>
                <a:gd name="T24" fmla="*/ 340 w 340"/>
                <a:gd name="T25" fmla="*/ 226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40" h="453">
                  <a:moveTo>
                    <a:pt x="340" y="226"/>
                  </a:moveTo>
                  <a:lnTo>
                    <a:pt x="226" y="226"/>
                  </a:lnTo>
                  <a:lnTo>
                    <a:pt x="226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0" y="0"/>
                  </a:lnTo>
                  <a:lnTo>
                    <a:pt x="0" y="340"/>
                  </a:lnTo>
                  <a:lnTo>
                    <a:pt x="113" y="340"/>
                  </a:lnTo>
                  <a:lnTo>
                    <a:pt x="113" y="453"/>
                  </a:lnTo>
                  <a:lnTo>
                    <a:pt x="226" y="453"/>
                  </a:lnTo>
                  <a:lnTo>
                    <a:pt x="226" y="340"/>
                  </a:lnTo>
                  <a:lnTo>
                    <a:pt x="340" y="340"/>
                  </a:lnTo>
                  <a:lnTo>
                    <a:pt x="340" y="226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3" name="Freeform 141">
              <a:extLst>
                <a:ext uri="{FF2B5EF4-FFF2-40B4-BE49-F238E27FC236}">
                  <a16:creationId xmlns:a16="http://schemas.microsoft.com/office/drawing/2014/main" id="{2D7E2791-8BBB-4B90-9DCA-6504887E42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1" y="4271"/>
              <a:ext cx="340" cy="567"/>
            </a:xfrm>
            <a:custGeom>
              <a:avLst/>
              <a:gdLst>
                <a:gd name="T0" fmla="*/ 0 w 340"/>
                <a:gd name="T1" fmla="*/ 0 h 567"/>
                <a:gd name="T2" fmla="*/ 0 w 340"/>
                <a:gd name="T3" fmla="*/ 341 h 567"/>
                <a:gd name="T4" fmla="*/ 113 w 340"/>
                <a:gd name="T5" fmla="*/ 341 h 567"/>
                <a:gd name="T6" fmla="*/ 113 w 340"/>
                <a:gd name="T7" fmla="*/ 454 h 567"/>
                <a:gd name="T8" fmla="*/ 226 w 340"/>
                <a:gd name="T9" fmla="*/ 454 h 567"/>
                <a:gd name="T10" fmla="*/ 226 w 340"/>
                <a:gd name="T11" fmla="*/ 567 h 567"/>
                <a:gd name="T12" fmla="*/ 340 w 340"/>
                <a:gd name="T13" fmla="*/ 567 h 567"/>
                <a:gd name="T14" fmla="*/ 340 w 340"/>
                <a:gd name="T15" fmla="*/ 114 h 567"/>
                <a:gd name="T16" fmla="*/ 113 w 340"/>
                <a:gd name="T17" fmla="*/ 114 h 567"/>
                <a:gd name="T18" fmla="*/ 113 w 340"/>
                <a:gd name="T19" fmla="*/ 0 h 567"/>
                <a:gd name="T20" fmla="*/ 0 w 340"/>
                <a:gd name="T2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0" h="567">
                  <a:moveTo>
                    <a:pt x="0" y="0"/>
                  </a:moveTo>
                  <a:lnTo>
                    <a:pt x="0" y="341"/>
                  </a:lnTo>
                  <a:lnTo>
                    <a:pt x="113" y="341"/>
                  </a:lnTo>
                  <a:lnTo>
                    <a:pt x="113" y="454"/>
                  </a:lnTo>
                  <a:lnTo>
                    <a:pt x="226" y="454"/>
                  </a:lnTo>
                  <a:lnTo>
                    <a:pt x="226" y="567"/>
                  </a:lnTo>
                  <a:lnTo>
                    <a:pt x="340" y="567"/>
                  </a:lnTo>
                  <a:lnTo>
                    <a:pt x="340" y="114"/>
                  </a:lnTo>
                  <a:lnTo>
                    <a:pt x="113" y="114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7" name="Freeform 145">
              <a:extLst>
                <a:ext uri="{FF2B5EF4-FFF2-40B4-BE49-F238E27FC236}">
                  <a16:creationId xmlns:a16="http://schemas.microsoft.com/office/drawing/2014/main" id="{C5AA9F78-9B53-4025-B4AB-8252C9665A1A}"/>
                </a:ext>
              </a:extLst>
            </p:cNvPr>
            <p:cNvSpPr>
              <a:spLocks/>
            </p:cNvSpPr>
            <p:nvPr/>
          </p:nvSpPr>
          <p:spPr bwMode="auto">
            <a:xfrm>
              <a:off x="970" y="4838"/>
              <a:ext cx="454" cy="567"/>
            </a:xfrm>
            <a:custGeom>
              <a:avLst/>
              <a:gdLst>
                <a:gd name="T0" fmla="*/ 454 w 454"/>
                <a:gd name="T1" fmla="*/ 0 h 567"/>
                <a:gd name="T2" fmla="*/ 0 w 454"/>
                <a:gd name="T3" fmla="*/ 0 h 567"/>
                <a:gd name="T4" fmla="*/ 0 w 454"/>
                <a:gd name="T5" fmla="*/ 227 h 567"/>
                <a:gd name="T6" fmla="*/ 114 w 454"/>
                <a:gd name="T7" fmla="*/ 227 h 567"/>
                <a:gd name="T8" fmla="*/ 114 w 454"/>
                <a:gd name="T9" fmla="*/ 114 h 567"/>
                <a:gd name="T10" fmla="*/ 227 w 454"/>
                <a:gd name="T11" fmla="*/ 114 h 567"/>
                <a:gd name="T12" fmla="*/ 227 w 454"/>
                <a:gd name="T13" fmla="*/ 227 h 567"/>
                <a:gd name="T14" fmla="*/ 114 w 454"/>
                <a:gd name="T15" fmla="*/ 227 h 567"/>
                <a:gd name="T16" fmla="*/ 114 w 454"/>
                <a:gd name="T17" fmla="*/ 341 h 567"/>
                <a:gd name="T18" fmla="*/ 0 w 454"/>
                <a:gd name="T19" fmla="*/ 341 h 567"/>
                <a:gd name="T20" fmla="*/ 0 w 454"/>
                <a:gd name="T21" fmla="*/ 454 h 567"/>
                <a:gd name="T22" fmla="*/ 114 w 454"/>
                <a:gd name="T23" fmla="*/ 454 h 567"/>
                <a:gd name="T24" fmla="*/ 114 w 454"/>
                <a:gd name="T25" fmla="*/ 567 h 567"/>
                <a:gd name="T26" fmla="*/ 454 w 454"/>
                <a:gd name="T27" fmla="*/ 567 h 567"/>
                <a:gd name="T28" fmla="*/ 454 w 454"/>
                <a:gd name="T2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4" h="567">
                  <a:moveTo>
                    <a:pt x="454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114"/>
                  </a:lnTo>
                  <a:lnTo>
                    <a:pt x="227" y="114"/>
                  </a:lnTo>
                  <a:lnTo>
                    <a:pt x="227" y="227"/>
                  </a:lnTo>
                  <a:lnTo>
                    <a:pt x="114" y="227"/>
                  </a:lnTo>
                  <a:lnTo>
                    <a:pt x="114" y="341"/>
                  </a:lnTo>
                  <a:lnTo>
                    <a:pt x="0" y="341"/>
                  </a:lnTo>
                  <a:lnTo>
                    <a:pt x="0" y="454"/>
                  </a:lnTo>
                  <a:lnTo>
                    <a:pt x="114" y="454"/>
                  </a:lnTo>
                  <a:lnTo>
                    <a:pt x="114" y="567"/>
                  </a:lnTo>
                  <a:lnTo>
                    <a:pt x="454" y="567"/>
                  </a:lnTo>
                  <a:lnTo>
                    <a:pt x="454" y="0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9" name="Freeform 147">
              <a:extLst>
                <a:ext uri="{FF2B5EF4-FFF2-40B4-BE49-F238E27FC236}">
                  <a16:creationId xmlns:a16="http://schemas.microsoft.com/office/drawing/2014/main" id="{DC00FD73-C4E0-4554-BF65-D5268B7F6CAE}"/>
                </a:ext>
              </a:extLst>
            </p:cNvPr>
            <p:cNvSpPr>
              <a:spLocks/>
            </p:cNvSpPr>
            <p:nvPr/>
          </p:nvSpPr>
          <p:spPr bwMode="auto">
            <a:xfrm>
              <a:off x="517" y="3818"/>
              <a:ext cx="1134" cy="1020"/>
            </a:xfrm>
            <a:custGeom>
              <a:avLst/>
              <a:gdLst>
                <a:gd name="T0" fmla="*/ 0 w 1134"/>
                <a:gd name="T1" fmla="*/ 907 h 1020"/>
                <a:gd name="T2" fmla="*/ 113 w 1134"/>
                <a:gd name="T3" fmla="*/ 907 h 1020"/>
                <a:gd name="T4" fmla="*/ 113 w 1134"/>
                <a:gd name="T5" fmla="*/ 1020 h 1020"/>
                <a:gd name="T6" fmla="*/ 340 w 1134"/>
                <a:gd name="T7" fmla="*/ 1020 h 1020"/>
                <a:gd name="T8" fmla="*/ 340 w 1134"/>
                <a:gd name="T9" fmla="*/ 907 h 1020"/>
                <a:gd name="T10" fmla="*/ 680 w 1134"/>
                <a:gd name="T11" fmla="*/ 907 h 1020"/>
                <a:gd name="T12" fmla="*/ 680 w 1134"/>
                <a:gd name="T13" fmla="*/ 1020 h 1020"/>
                <a:gd name="T14" fmla="*/ 1134 w 1134"/>
                <a:gd name="T15" fmla="*/ 1020 h 1020"/>
                <a:gd name="T16" fmla="*/ 1134 w 1134"/>
                <a:gd name="T17" fmla="*/ 453 h 1020"/>
                <a:gd name="T18" fmla="*/ 1020 w 1134"/>
                <a:gd name="T19" fmla="*/ 453 h 1020"/>
                <a:gd name="T20" fmla="*/ 1020 w 1134"/>
                <a:gd name="T21" fmla="*/ 227 h 1020"/>
                <a:gd name="T22" fmla="*/ 907 w 1134"/>
                <a:gd name="T23" fmla="*/ 227 h 1020"/>
                <a:gd name="T24" fmla="*/ 907 w 1134"/>
                <a:gd name="T25" fmla="*/ 0 h 1020"/>
                <a:gd name="T26" fmla="*/ 793 w 1134"/>
                <a:gd name="T27" fmla="*/ 0 h 1020"/>
                <a:gd name="T28" fmla="*/ 793 w 1134"/>
                <a:gd name="T29" fmla="*/ 113 h 1020"/>
                <a:gd name="T30" fmla="*/ 680 w 1134"/>
                <a:gd name="T31" fmla="*/ 113 h 1020"/>
                <a:gd name="T32" fmla="*/ 680 w 1134"/>
                <a:gd name="T33" fmla="*/ 453 h 1020"/>
                <a:gd name="T34" fmla="*/ 453 w 1134"/>
                <a:gd name="T35" fmla="*/ 453 h 1020"/>
                <a:gd name="T36" fmla="*/ 453 w 1134"/>
                <a:gd name="T37" fmla="*/ 567 h 1020"/>
                <a:gd name="T38" fmla="*/ 226 w 1134"/>
                <a:gd name="T39" fmla="*/ 567 h 1020"/>
                <a:gd name="T40" fmla="*/ 226 w 1134"/>
                <a:gd name="T41" fmla="*/ 680 h 1020"/>
                <a:gd name="T42" fmla="*/ 0 w 1134"/>
                <a:gd name="T43" fmla="*/ 680 h 1020"/>
                <a:gd name="T44" fmla="*/ 0 w 1134"/>
                <a:gd name="T45" fmla="*/ 907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34" h="1020">
                  <a:moveTo>
                    <a:pt x="0" y="907"/>
                  </a:moveTo>
                  <a:lnTo>
                    <a:pt x="113" y="907"/>
                  </a:lnTo>
                  <a:lnTo>
                    <a:pt x="113" y="1020"/>
                  </a:lnTo>
                  <a:lnTo>
                    <a:pt x="340" y="1020"/>
                  </a:lnTo>
                  <a:lnTo>
                    <a:pt x="340" y="907"/>
                  </a:lnTo>
                  <a:lnTo>
                    <a:pt x="680" y="907"/>
                  </a:lnTo>
                  <a:lnTo>
                    <a:pt x="680" y="1020"/>
                  </a:lnTo>
                  <a:lnTo>
                    <a:pt x="1134" y="1020"/>
                  </a:lnTo>
                  <a:lnTo>
                    <a:pt x="1134" y="453"/>
                  </a:lnTo>
                  <a:lnTo>
                    <a:pt x="1020" y="453"/>
                  </a:lnTo>
                  <a:lnTo>
                    <a:pt x="1020" y="227"/>
                  </a:lnTo>
                  <a:lnTo>
                    <a:pt x="907" y="227"/>
                  </a:lnTo>
                  <a:lnTo>
                    <a:pt x="907" y="0"/>
                  </a:lnTo>
                  <a:lnTo>
                    <a:pt x="793" y="0"/>
                  </a:lnTo>
                  <a:lnTo>
                    <a:pt x="793" y="113"/>
                  </a:lnTo>
                  <a:lnTo>
                    <a:pt x="680" y="113"/>
                  </a:lnTo>
                  <a:lnTo>
                    <a:pt x="680" y="453"/>
                  </a:lnTo>
                  <a:lnTo>
                    <a:pt x="453" y="453"/>
                  </a:lnTo>
                  <a:lnTo>
                    <a:pt x="453" y="567"/>
                  </a:lnTo>
                  <a:lnTo>
                    <a:pt x="226" y="567"/>
                  </a:lnTo>
                  <a:lnTo>
                    <a:pt x="226" y="680"/>
                  </a:lnTo>
                  <a:lnTo>
                    <a:pt x="0" y="680"/>
                  </a:lnTo>
                  <a:lnTo>
                    <a:pt x="0" y="907"/>
                  </a:lnTo>
                  <a:close/>
                </a:path>
              </a:pathLst>
            </a:custGeom>
            <a:solidFill>
              <a:srgbClr val="99CCFF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3506" name="Group 194">
            <a:extLst>
              <a:ext uri="{FF2B5EF4-FFF2-40B4-BE49-F238E27FC236}">
                <a16:creationId xmlns:a16="http://schemas.microsoft.com/office/drawing/2014/main" id="{8BAF11DB-A515-4B45-891F-E91F1D98995F}"/>
              </a:ext>
            </a:extLst>
          </p:cNvPr>
          <p:cNvGrpSpPr>
            <a:grpSpLocks/>
          </p:cNvGrpSpPr>
          <p:nvPr/>
        </p:nvGrpSpPr>
        <p:grpSpPr bwMode="auto">
          <a:xfrm>
            <a:off x="4960938" y="300038"/>
            <a:ext cx="3779837" cy="6121400"/>
            <a:chOff x="3125" y="189"/>
            <a:chExt cx="2381" cy="3856"/>
          </a:xfrm>
        </p:grpSpPr>
        <p:sp>
          <p:nvSpPr>
            <p:cNvPr id="13445" name="Freeform 133">
              <a:extLst>
                <a:ext uri="{FF2B5EF4-FFF2-40B4-BE49-F238E27FC236}">
                  <a16:creationId xmlns:a16="http://schemas.microsoft.com/office/drawing/2014/main" id="{9FE2A04E-5F59-499A-B21E-4EF116518774}"/>
                </a:ext>
              </a:extLst>
            </p:cNvPr>
            <p:cNvSpPr>
              <a:spLocks/>
            </p:cNvSpPr>
            <p:nvPr/>
          </p:nvSpPr>
          <p:spPr bwMode="auto">
            <a:xfrm>
              <a:off x="3125" y="189"/>
              <a:ext cx="1474" cy="3629"/>
            </a:xfrm>
            <a:custGeom>
              <a:avLst/>
              <a:gdLst>
                <a:gd name="T0" fmla="*/ 1361 w 1474"/>
                <a:gd name="T1" fmla="*/ 3515 h 3629"/>
                <a:gd name="T2" fmla="*/ 1247 w 1474"/>
                <a:gd name="T3" fmla="*/ 3515 h 3629"/>
                <a:gd name="T4" fmla="*/ 1247 w 1474"/>
                <a:gd name="T5" fmla="*/ 3629 h 3629"/>
                <a:gd name="T6" fmla="*/ 794 w 1474"/>
                <a:gd name="T7" fmla="*/ 3629 h 3629"/>
                <a:gd name="T8" fmla="*/ 794 w 1474"/>
                <a:gd name="T9" fmla="*/ 3515 h 3629"/>
                <a:gd name="T10" fmla="*/ 680 w 1474"/>
                <a:gd name="T11" fmla="*/ 3515 h 3629"/>
                <a:gd name="T12" fmla="*/ 680 w 1474"/>
                <a:gd name="T13" fmla="*/ 3402 h 3629"/>
                <a:gd name="T14" fmla="*/ 453 w 1474"/>
                <a:gd name="T15" fmla="*/ 3402 h 3629"/>
                <a:gd name="T16" fmla="*/ 453 w 1474"/>
                <a:gd name="T17" fmla="*/ 2722 h 3629"/>
                <a:gd name="T18" fmla="*/ 567 w 1474"/>
                <a:gd name="T19" fmla="*/ 2722 h 3629"/>
                <a:gd name="T20" fmla="*/ 567 w 1474"/>
                <a:gd name="T21" fmla="*/ 2608 h 3629"/>
                <a:gd name="T22" fmla="*/ 680 w 1474"/>
                <a:gd name="T23" fmla="*/ 2608 h 3629"/>
                <a:gd name="T24" fmla="*/ 680 w 1474"/>
                <a:gd name="T25" fmla="*/ 2381 h 3629"/>
                <a:gd name="T26" fmla="*/ 453 w 1474"/>
                <a:gd name="T27" fmla="*/ 2381 h 3629"/>
                <a:gd name="T28" fmla="*/ 453 w 1474"/>
                <a:gd name="T29" fmla="*/ 2041 h 3629"/>
                <a:gd name="T30" fmla="*/ 227 w 1474"/>
                <a:gd name="T31" fmla="*/ 2041 h 3629"/>
                <a:gd name="T32" fmla="*/ 227 w 1474"/>
                <a:gd name="T33" fmla="*/ 1928 h 3629"/>
                <a:gd name="T34" fmla="*/ 113 w 1474"/>
                <a:gd name="T35" fmla="*/ 1928 h 3629"/>
                <a:gd name="T36" fmla="*/ 113 w 1474"/>
                <a:gd name="T37" fmla="*/ 1814 h 3629"/>
                <a:gd name="T38" fmla="*/ 0 w 1474"/>
                <a:gd name="T39" fmla="*/ 1814 h 3629"/>
                <a:gd name="T40" fmla="*/ 0 w 1474"/>
                <a:gd name="T41" fmla="*/ 1588 h 3629"/>
                <a:gd name="T42" fmla="*/ 113 w 1474"/>
                <a:gd name="T43" fmla="*/ 1588 h 3629"/>
                <a:gd name="T44" fmla="*/ 113 w 1474"/>
                <a:gd name="T45" fmla="*/ 1474 h 3629"/>
                <a:gd name="T46" fmla="*/ 227 w 1474"/>
                <a:gd name="T47" fmla="*/ 1474 h 3629"/>
                <a:gd name="T48" fmla="*/ 227 w 1474"/>
                <a:gd name="T49" fmla="*/ 1134 h 3629"/>
                <a:gd name="T50" fmla="*/ 113 w 1474"/>
                <a:gd name="T51" fmla="*/ 1134 h 3629"/>
                <a:gd name="T52" fmla="*/ 113 w 1474"/>
                <a:gd name="T53" fmla="*/ 1021 h 3629"/>
                <a:gd name="T54" fmla="*/ 340 w 1474"/>
                <a:gd name="T55" fmla="*/ 1021 h 3629"/>
                <a:gd name="T56" fmla="*/ 340 w 1474"/>
                <a:gd name="T57" fmla="*/ 794 h 3629"/>
                <a:gd name="T58" fmla="*/ 227 w 1474"/>
                <a:gd name="T59" fmla="*/ 794 h 3629"/>
                <a:gd name="T60" fmla="*/ 227 w 1474"/>
                <a:gd name="T61" fmla="*/ 340 h 3629"/>
                <a:gd name="T62" fmla="*/ 453 w 1474"/>
                <a:gd name="T63" fmla="*/ 340 h 3629"/>
                <a:gd name="T64" fmla="*/ 453 w 1474"/>
                <a:gd name="T65" fmla="*/ 113 h 3629"/>
                <a:gd name="T66" fmla="*/ 567 w 1474"/>
                <a:gd name="T67" fmla="*/ 113 h 3629"/>
                <a:gd name="T68" fmla="*/ 567 w 1474"/>
                <a:gd name="T69" fmla="*/ 0 h 3629"/>
                <a:gd name="T70" fmla="*/ 680 w 1474"/>
                <a:gd name="T71" fmla="*/ 0 h 3629"/>
                <a:gd name="T72" fmla="*/ 680 w 1474"/>
                <a:gd name="T73" fmla="*/ 454 h 3629"/>
                <a:gd name="T74" fmla="*/ 794 w 1474"/>
                <a:gd name="T75" fmla="*/ 454 h 3629"/>
                <a:gd name="T76" fmla="*/ 794 w 1474"/>
                <a:gd name="T77" fmla="*/ 907 h 3629"/>
                <a:gd name="T78" fmla="*/ 680 w 1474"/>
                <a:gd name="T79" fmla="*/ 907 h 3629"/>
                <a:gd name="T80" fmla="*/ 680 w 1474"/>
                <a:gd name="T81" fmla="*/ 1134 h 3629"/>
                <a:gd name="T82" fmla="*/ 794 w 1474"/>
                <a:gd name="T83" fmla="*/ 1134 h 3629"/>
                <a:gd name="T84" fmla="*/ 794 w 1474"/>
                <a:gd name="T85" fmla="*/ 1361 h 3629"/>
                <a:gd name="T86" fmla="*/ 680 w 1474"/>
                <a:gd name="T87" fmla="*/ 1361 h 3629"/>
                <a:gd name="T88" fmla="*/ 680 w 1474"/>
                <a:gd name="T89" fmla="*/ 1701 h 3629"/>
                <a:gd name="T90" fmla="*/ 794 w 1474"/>
                <a:gd name="T91" fmla="*/ 1701 h 3629"/>
                <a:gd name="T92" fmla="*/ 794 w 1474"/>
                <a:gd name="T93" fmla="*/ 1814 h 3629"/>
                <a:gd name="T94" fmla="*/ 907 w 1474"/>
                <a:gd name="T95" fmla="*/ 1814 h 3629"/>
                <a:gd name="T96" fmla="*/ 907 w 1474"/>
                <a:gd name="T97" fmla="*/ 1701 h 3629"/>
                <a:gd name="T98" fmla="*/ 1247 w 1474"/>
                <a:gd name="T99" fmla="*/ 1701 h 3629"/>
                <a:gd name="T100" fmla="*/ 1247 w 1474"/>
                <a:gd name="T101" fmla="*/ 2155 h 3629"/>
                <a:gd name="T102" fmla="*/ 1361 w 1474"/>
                <a:gd name="T103" fmla="*/ 2155 h 3629"/>
                <a:gd name="T104" fmla="*/ 1361 w 1474"/>
                <a:gd name="T105" fmla="*/ 2948 h 3629"/>
                <a:gd name="T106" fmla="*/ 1474 w 1474"/>
                <a:gd name="T107" fmla="*/ 2948 h 3629"/>
                <a:gd name="T108" fmla="*/ 1474 w 1474"/>
                <a:gd name="T109" fmla="*/ 3515 h 3629"/>
                <a:gd name="T110" fmla="*/ 1361 w 1474"/>
                <a:gd name="T111" fmla="*/ 3515 h 36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3629">
                  <a:moveTo>
                    <a:pt x="1361" y="3515"/>
                  </a:moveTo>
                  <a:lnTo>
                    <a:pt x="1247" y="3515"/>
                  </a:lnTo>
                  <a:lnTo>
                    <a:pt x="1247" y="3629"/>
                  </a:lnTo>
                  <a:lnTo>
                    <a:pt x="794" y="3629"/>
                  </a:lnTo>
                  <a:lnTo>
                    <a:pt x="794" y="3515"/>
                  </a:lnTo>
                  <a:lnTo>
                    <a:pt x="680" y="3515"/>
                  </a:lnTo>
                  <a:lnTo>
                    <a:pt x="680" y="3402"/>
                  </a:lnTo>
                  <a:lnTo>
                    <a:pt x="453" y="3402"/>
                  </a:lnTo>
                  <a:lnTo>
                    <a:pt x="453" y="2722"/>
                  </a:lnTo>
                  <a:lnTo>
                    <a:pt x="567" y="2722"/>
                  </a:lnTo>
                  <a:lnTo>
                    <a:pt x="567" y="2608"/>
                  </a:lnTo>
                  <a:lnTo>
                    <a:pt x="680" y="2608"/>
                  </a:lnTo>
                  <a:lnTo>
                    <a:pt x="680" y="2381"/>
                  </a:lnTo>
                  <a:lnTo>
                    <a:pt x="453" y="2381"/>
                  </a:lnTo>
                  <a:lnTo>
                    <a:pt x="453" y="2041"/>
                  </a:lnTo>
                  <a:lnTo>
                    <a:pt x="227" y="2041"/>
                  </a:lnTo>
                  <a:lnTo>
                    <a:pt x="227" y="1928"/>
                  </a:lnTo>
                  <a:lnTo>
                    <a:pt x="113" y="1928"/>
                  </a:lnTo>
                  <a:lnTo>
                    <a:pt x="113" y="1814"/>
                  </a:lnTo>
                  <a:lnTo>
                    <a:pt x="0" y="1814"/>
                  </a:lnTo>
                  <a:lnTo>
                    <a:pt x="0" y="1588"/>
                  </a:lnTo>
                  <a:lnTo>
                    <a:pt x="113" y="1588"/>
                  </a:lnTo>
                  <a:lnTo>
                    <a:pt x="113" y="1474"/>
                  </a:lnTo>
                  <a:lnTo>
                    <a:pt x="227" y="1474"/>
                  </a:lnTo>
                  <a:lnTo>
                    <a:pt x="227" y="1134"/>
                  </a:lnTo>
                  <a:lnTo>
                    <a:pt x="113" y="1134"/>
                  </a:lnTo>
                  <a:lnTo>
                    <a:pt x="113" y="1021"/>
                  </a:lnTo>
                  <a:lnTo>
                    <a:pt x="340" y="1021"/>
                  </a:lnTo>
                  <a:lnTo>
                    <a:pt x="340" y="794"/>
                  </a:lnTo>
                  <a:lnTo>
                    <a:pt x="227" y="794"/>
                  </a:lnTo>
                  <a:lnTo>
                    <a:pt x="227" y="340"/>
                  </a:lnTo>
                  <a:lnTo>
                    <a:pt x="453" y="340"/>
                  </a:lnTo>
                  <a:lnTo>
                    <a:pt x="453" y="113"/>
                  </a:lnTo>
                  <a:lnTo>
                    <a:pt x="567" y="113"/>
                  </a:lnTo>
                  <a:lnTo>
                    <a:pt x="567" y="0"/>
                  </a:lnTo>
                  <a:lnTo>
                    <a:pt x="680" y="0"/>
                  </a:lnTo>
                  <a:lnTo>
                    <a:pt x="680" y="454"/>
                  </a:lnTo>
                  <a:lnTo>
                    <a:pt x="794" y="454"/>
                  </a:lnTo>
                  <a:lnTo>
                    <a:pt x="794" y="907"/>
                  </a:lnTo>
                  <a:lnTo>
                    <a:pt x="680" y="907"/>
                  </a:lnTo>
                  <a:lnTo>
                    <a:pt x="680" y="1134"/>
                  </a:lnTo>
                  <a:lnTo>
                    <a:pt x="794" y="1134"/>
                  </a:lnTo>
                  <a:lnTo>
                    <a:pt x="794" y="1361"/>
                  </a:lnTo>
                  <a:lnTo>
                    <a:pt x="680" y="1361"/>
                  </a:lnTo>
                  <a:lnTo>
                    <a:pt x="680" y="1701"/>
                  </a:lnTo>
                  <a:lnTo>
                    <a:pt x="794" y="1701"/>
                  </a:lnTo>
                  <a:lnTo>
                    <a:pt x="794" y="1814"/>
                  </a:lnTo>
                  <a:lnTo>
                    <a:pt x="907" y="1814"/>
                  </a:lnTo>
                  <a:lnTo>
                    <a:pt x="907" y="1701"/>
                  </a:lnTo>
                  <a:lnTo>
                    <a:pt x="1247" y="1701"/>
                  </a:lnTo>
                  <a:lnTo>
                    <a:pt x="1247" y="2155"/>
                  </a:lnTo>
                  <a:lnTo>
                    <a:pt x="1361" y="2155"/>
                  </a:lnTo>
                  <a:lnTo>
                    <a:pt x="1361" y="2948"/>
                  </a:lnTo>
                  <a:lnTo>
                    <a:pt x="1474" y="2948"/>
                  </a:lnTo>
                  <a:lnTo>
                    <a:pt x="1474" y="3515"/>
                  </a:lnTo>
                  <a:lnTo>
                    <a:pt x="1361" y="3515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9" name="Freeform 157">
              <a:extLst>
                <a:ext uri="{FF2B5EF4-FFF2-40B4-BE49-F238E27FC236}">
                  <a16:creationId xmlns:a16="http://schemas.microsoft.com/office/drawing/2014/main" id="{937562B9-5633-4C7C-9B92-0EDEBC9A8064}"/>
                </a:ext>
              </a:extLst>
            </p:cNvPr>
            <p:cNvSpPr>
              <a:spLocks/>
            </p:cNvSpPr>
            <p:nvPr/>
          </p:nvSpPr>
          <p:spPr bwMode="auto">
            <a:xfrm>
              <a:off x="4032" y="3591"/>
              <a:ext cx="794" cy="454"/>
            </a:xfrm>
            <a:custGeom>
              <a:avLst/>
              <a:gdLst>
                <a:gd name="T0" fmla="*/ 0 w 794"/>
                <a:gd name="T1" fmla="*/ 227 h 454"/>
                <a:gd name="T2" fmla="*/ 0 w 794"/>
                <a:gd name="T3" fmla="*/ 454 h 454"/>
                <a:gd name="T4" fmla="*/ 454 w 794"/>
                <a:gd name="T5" fmla="*/ 454 h 454"/>
                <a:gd name="T6" fmla="*/ 454 w 794"/>
                <a:gd name="T7" fmla="*/ 340 h 454"/>
                <a:gd name="T8" fmla="*/ 680 w 794"/>
                <a:gd name="T9" fmla="*/ 340 h 454"/>
                <a:gd name="T10" fmla="*/ 680 w 794"/>
                <a:gd name="T11" fmla="*/ 227 h 454"/>
                <a:gd name="T12" fmla="*/ 794 w 794"/>
                <a:gd name="T13" fmla="*/ 227 h 454"/>
                <a:gd name="T14" fmla="*/ 794 w 794"/>
                <a:gd name="T15" fmla="*/ 113 h 454"/>
                <a:gd name="T16" fmla="*/ 680 w 794"/>
                <a:gd name="T17" fmla="*/ 113 h 454"/>
                <a:gd name="T18" fmla="*/ 680 w 794"/>
                <a:gd name="T19" fmla="*/ 0 h 454"/>
                <a:gd name="T20" fmla="*/ 567 w 794"/>
                <a:gd name="T21" fmla="*/ 0 h 454"/>
                <a:gd name="T22" fmla="*/ 567 w 794"/>
                <a:gd name="T23" fmla="*/ 113 h 454"/>
                <a:gd name="T24" fmla="*/ 340 w 794"/>
                <a:gd name="T25" fmla="*/ 113 h 454"/>
                <a:gd name="T26" fmla="*/ 340 w 794"/>
                <a:gd name="T27" fmla="*/ 227 h 454"/>
                <a:gd name="T28" fmla="*/ 0 w 794"/>
                <a:gd name="T29" fmla="*/ 22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94" h="454">
                  <a:moveTo>
                    <a:pt x="0" y="227"/>
                  </a:moveTo>
                  <a:lnTo>
                    <a:pt x="0" y="454"/>
                  </a:lnTo>
                  <a:lnTo>
                    <a:pt x="454" y="454"/>
                  </a:lnTo>
                  <a:lnTo>
                    <a:pt x="454" y="340"/>
                  </a:lnTo>
                  <a:lnTo>
                    <a:pt x="680" y="340"/>
                  </a:lnTo>
                  <a:lnTo>
                    <a:pt x="680" y="227"/>
                  </a:lnTo>
                  <a:lnTo>
                    <a:pt x="794" y="227"/>
                  </a:lnTo>
                  <a:lnTo>
                    <a:pt x="794" y="113"/>
                  </a:lnTo>
                  <a:lnTo>
                    <a:pt x="680" y="113"/>
                  </a:lnTo>
                  <a:lnTo>
                    <a:pt x="680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340" y="113"/>
                  </a:lnTo>
                  <a:lnTo>
                    <a:pt x="340" y="227"/>
                  </a:lnTo>
                  <a:lnTo>
                    <a:pt x="0" y="227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72" name="Freeform 160">
              <a:extLst>
                <a:ext uri="{FF2B5EF4-FFF2-40B4-BE49-F238E27FC236}">
                  <a16:creationId xmlns:a16="http://schemas.microsoft.com/office/drawing/2014/main" id="{44EC4A59-FAEB-4834-A601-D5BB1930B785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6" y="2570"/>
              <a:ext cx="1020" cy="1248"/>
            </a:xfrm>
            <a:custGeom>
              <a:avLst/>
              <a:gdLst>
                <a:gd name="T0" fmla="*/ 340 w 1020"/>
                <a:gd name="T1" fmla="*/ 1248 h 1248"/>
                <a:gd name="T2" fmla="*/ 453 w 1020"/>
                <a:gd name="T3" fmla="*/ 1248 h 1248"/>
                <a:gd name="T4" fmla="*/ 453 w 1020"/>
                <a:gd name="T5" fmla="*/ 1134 h 1248"/>
                <a:gd name="T6" fmla="*/ 567 w 1020"/>
                <a:gd name="T7" fmla="*/ 1134 h 1248"/>
                <a:gd name="T8" fmla="*/ 567 w 1020"/>
                <a:gd name="T9" fmla="*/ 1021 h 1248"/>
                <a:gd name="T10" fmla="*/ 453 w 1020"/>
                <a:gd name="T11" fmla="*/ 1021 h 1248"/>
                <a:gd name="T12" fmla="*/ 453 w 1020"/>
                <a:gd name="T13" fmla="*/ 908 h 1248"/>
                <a:gd name="T14" fmla="*/ 567 w 1020"/>
                <a:gd name="T15" fmla="*/ 908 h 1248"/>
                <a:gd name="T16" fmla="*/ 567 w 1020"/>
                <a:gd name="T17" fmla="*/ 681 h 1248"/>
                <a:gd name="T18" fmla="*/ 680 w 1020"/>
                <a:gd name="T19" fmla="*/ 681 h 1248"/>
                <a:gd name="T20" fmla="*/ 680 w 1020"/>
                <a:gd name="T21" fmla="*/ 454 h 1248"/>
                <a:gd name="T22" fmla="*/ 1020 w 1020"/>
                <a:gd name="T23" fmla="*/ 454 h 1248"/>
                <a:gd name="T24" fmla="*/ 1020 w 1020"/>
                <a:gd name="T25" fmla="*/ 341 h 1248"/>
                <a:gd name="T26" fmla="*/ 680 w 1020"/>
                <a:gd name="T27" fmla="*/ 341 h 1248"/>
                <a:gd name="T28" fmla="*/ 680 w 1020"/>
                <a:gd name="T29" fmla="*/ 227 h 1248"/>
                <a:gd name="T30" fmla="*/ 567 w 1020"/>
                <a:gd name="T31" fmla="*/ 227 h 1248"/>
                <a:gd name="T32" fmla="*/ 567 w 1020"/>
                <a:gd name="T33" fmla="*/ 0 h 1248"/>
                <a:gd name="T34" fmla="*/ 453 w 1020"/>
                <a:gd name="T35" fmla="*/ 0 h 1248"/>
                <a:gd name="T36" fmla="*/ 453 w 1020"/>
                <a:gd name="T37" fmla="*/ 114 h 1248"/>
                <a:gd name="T38" fmla="*/ 113 w 1020"/>
                <a:gd name="T39" fmla="*/ 114 h 1248"/>
                <a:gd name="T40" fmla="*/ 113 w 1020"/>
                <a:gd name="T41" fmla="*/ 0 h 1248"/>
                <a:gd name="T42" fmla="*/ 0 w 1020"/>
                <a:gd name="T43" fmla="*/ 0 h 1248"/>
                <a:gd name="T44" fmla="*/ 0 w 1020"/>
                <a:gd name="T45" fmla="*/ 567 h 1248"/>
                <a:gd name="T46" fmla="*/ 113 w 1020"/>
                <a:gd name="T47" fmla="*/ 567 h 1248"/>
                <a:gd name="T48" fmla="*/ 113 w 1020"/>
                <a:gd name="T49" fmla="*/ 1021 h 1248"/>
                <a:gd name="T50" fmla="*/ 226 w 1020"/>
                <a:gd name="T51" fmla="*/ 1021 h 1248"/>
                <a:gd name="T52" fmla="*/ 226 w 1020"/>
                <a:gd name="T53" fmla="*/ 1134 h 1248"/>
                <a:gd name="T54" fmla="*/ 340 w 1020"/>
                <a:gd name="T55" fmla="*/ 1134 h 1248"/>
                <a:gd name="T56" fmla="*/ 340 w 1020"/>
                <a:gd name="T57" fmla="*/ 1248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020" h="1248">
                  <a:moveTo>
                    <a:pt x="340" y="1248"/>
                  </a:moveTo>
                  <a:lnTo>
                    <a:pt x="453" y="1248"/>
                  </a:lnTo>
                  <a:lnTo>
                    <a:pt x="453" y="1134"/>
                  </a:lnTo>
                  <a:lnTo>
                    <a:pt x="567" y="1134"/>
                  </a:lnTo>
                  <a:lnTo>
                    <a:pt x="567" y="1021"/>
                  </a:lnTo>
                  <a:lnTo>
                    <a:pt x="453" y="1021"/>
                  </a:lnTo>
                  <a:lnTo>
                    <a:pt x="453" y="908"/>
                  </a:lnTo>
                  <a:lnTo>
                    <a:pt x="567" y="908"/>
                  </a:lnTo>
                  <a:lnTo>
                    <a:pt x="567" y="681"/>
                  </a:lnTo>
                  <a:lnTo>
                    <a:pt x="680" y="681"/>
                  </a:lnTo>
                  <a:lnTo>
                    <a:pt x="680" y="454"/>
                  </a:lnTo>
                  <a:lnTo>
                    <a:pt x="1020" y="454"/>
                  </a:lnTo>
                  <a:lnTo>
                    <a:pt x="1020" y="341"/>
                  </a:lnTo>
                  <a:lnTo>
                    <a:pt x="680" y="341"/>
                  </a:lnTo>
                  <a:lnTo>
                    <a:pt x="680" y="227"/>
                  </a:lnTo>
                  <a:lnTo>
                    <a:pt x="567" y="227"/>
                  </a:lnTo>
                  <a:lnTo>
                    <a:pt x="567" y="0"/>
                  </a:lnTo>
                  <a:lnTo>
                    <a:pt x="453" y="0"/>
                  </a:lnTo>
                  <a:lnTo>
                    <a:pt x="453" y="114"/>
                  </a:lnTo>
                  <a:lnTo>
                    <a:pt x="113" y="114"/>
                  </a:lnTo>
                  <a:lnTo>
                    <a:pt x="113" y="0"/>
                  </a:lnTo>
                  <a:lnTo>
                    <a:pt x="0" y="0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1021"/>
                  </a:lnTo>
                  <a:lnTo>
                    <a:pt x="226" y="1021"/>
                  </a:lnTo>
                  <a:lnTo>
                    <a:pt x="226" y="1134"/>
                  </a:lnTo>
                  <a:lnTo>
                    <a:pt x="340" y="1134"/>
                  </a:lnTo>
                  <a:lnTo>
                    <a:pt x="340" y="1248"/>
                  </a:lnTo>
                  <a:close/>
                </a:path>
              </a:pathLst>
            </a:custGeom>
            <a:solidFill>
              <a:srgbClr val="FF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3507" name="Group 195">
            <a:extLst>
              <a:ext uri="{FF2B5EF4-FFF2-40B4-BE49-F238E27FC236}">
                <a16:creationId xmlns:a16="http://schemas.microsoft.com/office/drawing/2014/main" id="{DE03C1A3-CBC9-4DEC-B98C-60E1C89AB3A5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100263"/>
            <a:ext cx="11341100" cy="7021512"/>
            <a:chOff x="517" y="1323"/>
            <a:chExt cx="7144" cy="4423"/>
          </a:xfrm>
        </p:grpSpPr>
        <p:sp>
          <p:nvSpPr>
            <p:cNvPr id="13447" name="Freeform 135">
              <a:extLst>
                <a:ext uri="{FF2B5EF4-FFF2-40B4-BE49-F238E27FC236}">
                  <a16:creationId xmlns:a16="http://schemas.microsoft.com/office/drawing/2014/main" id="{859DFA28-A355-4099-B308-FF404B01526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7" y="4271"/>
              <a:ext cx="454" cy="1248"/>
            </a:xfrm>
            <a:custGeom>
              <a:avLst/>
              <a:gdLst>
                <a:gd name="T0" fmla="*/ 114 w 454"/>
                <a:gd name="T1" fmla="*/ 114 h 1248"/>
                <a:gd name="T2" fmla="*/ 114 w 454"/>
                <a:gd name="T3" fmla="*/ 681 h 1248"/>
                <a:gd name="T4" fmla="*/ 0 w 454"/>
                <a:gd name="T5" fmla="*/ 681 h 1248"/>
                <a:gd name="T6" fmla="*/ 0 w 454"/>
                <a:gd name="T7" fmla="*/ 1248 h 1248"/>
                <a:gd name="T8" fmla="*/ 114 w 454"/>
                <a:gd name="T9" fmla="*/ 1248 h 1248"/>
                <a:gd name="T10" fmla="*/ 114 w 454"/>
                <a:gd name="T11" fmla="*/ 1134 h 1248"/>
                <a:gd name="T12" fmla="*/ 454 w 454"/>
                <a:gd name="T13" fmla="*/ 1134 h 1248"/>
                <a:gd name="T14" fmla="*/ 454 w 454"/>
                <a:gd name="T15" fmla="*/ 681 h 1248"/>
                <a:gd name="T16" fmla="*/ 341 w 454"/>
                <a:gd name="T17" fmla="*/ 681 h 1248"/>
                <a:gd name="T18" fmla="*/ 341 w 454"/>
                <a:gd name="T19" fmla="*/ 567 h 1248"/>
                <a:gd name="T20" fmla="*/ 227 w 454"/>
                <a:gd name="T21" fmla="*/ 567 h 1248"/>
                <a:gd name="T22" fmla="*/ 227 w 454"/>
                <a:gd name="T23" fmla="*/ 341 h 1248"/>
                <a:gd name="T24" fmla="*/ 341 w 454"/>
                <a:gd name="T25" fmla="*/ 341 h 1248"/>
                <a:gd name="T26" fmla="*/ 341 w 454"/>
                <a:gd name="T27" fmla="*/ 0 h 1248"/>
                <a:gd name="T28" fmla="*/ 227 w 454"/>
                <a:gd name="T29" fmla="*/ 0 h 1248"/>
                <a:gd name="T30" fmla="*/ 227 w 454"/>
                <a:gd name="T31" fmla="*/ 114 h 1248"/>
                <a:gd name="T32" fmla="*/ 114 w 454"/>
                <a:gd name="T33" fmla="*/ 114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4" h="1248">
                  <a:moveTo>
                    <a:pt x="114" y="114"/>
                  </a:moveTo>
                  <a:lnTo>
                    <a:pt x="114" y="681"/>
                  </a:lnTo>
                  <a:lnTo>
                    <a:pt x="0" y="681"/>
                  </a:lnTo>
                  <a:lnTo>
                    <a:pt x="0" y="1248"/>
                  </a:lnTo>
                  <a:lnTo>
                    <a:pt x="114" y="1248"/>
                  </a:lnTo>
                  <a:lnTo>
                    <a:pt x="114" y="1134"/>
                  </a:lnTo>
                  <a:lnTo>
                    <a:pt x="454" y="1134"/>
                  </a:lnTo>
                  <a:lnTo>
                    <a:pt x="454" y="681"/>
                  </a:lnTo>
                  <a:lnTo>
                    <a:pt x="341" y="681"/>
                  </a:lnTo>
                  <a:lnTo>
                    <a:pt x="341" y="567"/>
                  </a:lnTo>
                  <a:lnTo>
                    <a:pt x="227" y="567"/>
                  </a:lnTo>
                  <a:lnTo>
                    <a:pt x="227" y="341"/>
                  </a:lnTo>
                  <a:lnTo>
                    <a:pt x="341" y="341"/>
                  </a:lnTo>
                  <a:lnTo>
                    <a:pt x="341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114" y="11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58" name="Freeform 146">
              <a:extLst>
                <a:ext uri="{FF2B5EF4-FFF2-40B4-BE49-F238E27FC236}">
                  <a16:creationId xmlns:a16="http://schemas.microsoft.com/office/drawing/2014/main" id="{8C511017-0737-4EBA-9907-5095AC4FF8ED}"/>
                </a:ext>
              </a:extLst>
            </p:cNvPr>
            <p:cNvSpPr>
              <a:spLocks/>
            </p:cNvSpPr>
            <p:nvPr/>
          </p:nvSpPr>
          <p:spPr bwMode="auto">
            <a:xfrm>
              <a:off x="517" y="4725"/>
              <a:ext cx="340" cy="567"/>
            </a:xfrm>
            <a:custGeom>
              <a:avLst/>
              <a:gdLst>
                <a:gd name="T0" fmla="*/ 226 w 340"/>
                <a:gd name="T1" fmla="*/ 113 h 567"/>
                <a:gd name="T2" fmla="*/ 113 w 340"/>
                <a:gd name="T3" fmla="*/ 113 h 567"/>
                <a:gd name="T4" fmla="*/ 113 w 340"/>
                <a:gd name="T5" fmla="*/ 0 h 567"/>
                <a:gd name="T6" fmla="*/ 0 w 340"/>
                <a:gd name="T7" fmla="*/ 0 h 567"/>
                <a:gd name="T8" fmla="*/ 0 w 340"/>
                <a:gd name="T9" fmla="*/ 567 h 567"/>
                <a:gd name="T10" fmla="*/ 340 w 340"/>
                <a:gd name="T11" fmla="*/ 567 h 567"/>
                <a:gd name="T12" fmla="*/ 340 w 340"/>
                <a:gd name="T13" fmla="*/ 340 h 567"/>
                <a:gd name="T14" fmla="*/ 226 w 340"/>
                <a:gd name="T15" fmla="*/ 340 h 567"/>
                <a:gd name="T16" fmla="*/ 226 w 340"/>
                <a:gd name="T17" fmla="*/ 11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0" h="567">
                  <a:moveTo>
                    <a:pt x="226" y="113"/>
                  </a:moveTo>
                  <a:lnTo>
                    <a:pt x="113" y="113"/>
                  </a:lnTo>
                  <a:lnTo>
                    <a:pt x="113" y="0"/>
                  </a:lnTo>
                  <a:lnTo>
                    <a:pt x="0" y="0"/>
                  </a:lnTo>
                  <a:lnTo>
                    <a:pt x="0" y="567"/>
                  </a:lnTo>
                  <a:lnTo>
                    <a:pt x="340" y="567"/>
                  </a:lnTo>
                  <a:lnTo>
                    <a:pt x="340" y="340"/>
                  </a:lnTo>
                  <a:lnTo>
                    <a:pt x="226" y="340"/>
                  </a:lnTo>
                  <a:lnTo>
                    <a:pt x="226" y="11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0" name="Freeform 148">
              <a:extLst>
                <a:ext uri="{FF2B5EF4-FFF2-40B4-BE49-F238E27FC236}">
                  <a16:creationId xmlns:a16="http://schemas.microsoft.com/office/drawing/2014/main" id="{A2B05DB8-0283-4085-8C22-ECA66B1A20F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4" y="4612"/>
              <a:ext cx="681" cy="793"/>
            </a:xfrm>
            <a:custGeom>
              <a:avLst/>
              <a:gdLst>
                <a:gd name="T0" fmla="*/ 114 w 681"/>
                <a:gd name="T1" fmla="*/ 0 h 793"/>
                <a:gd name="T2" fmla="*/ 0 w 681"/>
                <a:gd name="T3" fmla="*/ 0 h 793"/>
                <a:gd name="T4" fmla="*/ 0 w 681"/>
                <a:gd name="T5" fmla="*/ 226 h 793"/>
                <a:gd name="T6" fmla="*/ 114 w 681"/>
                <a:gd name="T7" fmla="*/ 226 h 793"/>
                <a:gd name="T8" fmla="*/ 114 w 681"/>
                <a:gd name="T9" fmla="*/ 340 h 793"/>
                <a:gd name="T10" fmla="*/ 227 w 681"/>
                <a:gd name="T11" fmla="*/ 340 h 793"/>
                <a:gd name="T12" fmla="*/ 227 w 681"/>
                <a:gd name="T13" fmla="*/ 793 h 793"/>
                <a:gd name="T14" fmla="*/ 454 w 681"/>
                <a:gd name="T15" fmla="*/ 793 h 793"/>
                <a:gd name="T16" fmla="*/ 454 w 681"/>
                <a:gd name="T17" fmla="*/ 567 h 793"/>
                <a:gd name="T18" fmla="*/ 567 w 681"/>
                <a:gd name="T19" fmla="*/ 567 h 793"/>
                <a:gd name="T20" fmla="*/ 567 w 681"/>
                <a:gd name="T21" fmla="*/ 453 h 793"/>
                <a:gd name="T22" fmla="*/ 681 w 681"/>
                <a:gd name="T23" fmla="*/ 453 h 793"/>
                <a:gd name="T24" fmla="*/ 681 w 681"/>
                <a:gd name="T25" fmla="*/ 340 h 793"/>
                <a:gd name="T26" fmla="*/ 454 w 681"/>
                <a:gd name="T27" fmla="*/ 340 h 793"/>
                <a:gd name="T28" fmla="*/ 454 w 681"/>
                <a:gd name="T29" fmla="*/ 226 h 793"/>
                <a:gd name="T30" fmla="*/ 340 w 681"/>
                <a:gd name="T31" fmla="*/ 226 h 793"/>
                <a:gd name="T32" fmla="*/ 340 w 681"/>
                <a:gd name="T33" fmla="*/ 113 h 793"/>
                <a:gd name="T34" fmla="*/ 454 w 681"/>
                <a:gd name="T35" fmla="*/ 113 h 793"/>
                <a:gd name="T36" fmla="*/ 454 w 681"/>
                <a:gd name="T37" fmla="*/ 0 h 793"/>
                <a:gd name="T38" fmla="*/ 114 w 681"/>
                <a:gd name="T39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81" h="793">
                  <a:moveTo>
                    <a:pt x="114" y="0"/>
                  </a:moveTo>
                  <a:lnTo>
                    <a:pt x="0" y="0"/>
                  </a:lnTo>
                  <a:lnTo>
                    <a:pt x="0" y="226"/>
                  </a:lnTo>
                  <a:lnTo>
                    <a:pt x="114" y="226"/>
                  </a:lnTo>
                  <a:lnTo>
                    <a:pt x="114" y="340"/>
                  </a:lnTo>
                  <a:lnTo>
                    <a:pt x="227" y="340"/>
                  </a:lnTo>
                  <a:lnTo>
                    <a:pt x="227" y="793"/>
                  </a:lnTo>
                  <a:lnTo>
                    <a:pt x="454" y="793"/>
                  </a:lnTo>
                  <a:lnTo>
                    <a:pt x="454" y="567"/>
                  </a:lnTo>
                  <a:lnTo>
                    <a:pt x="567" y="567"/>
                  </a:lnTo>
                  <a:lnTo>
                    <a:pt x="567" y="453"/>
                  </a:lnTo>
                  <a:lnTo>
                    <a:pt x="681" y="453"/>
                  </a:lnTo>
                  <a:lnTo>
                    <a:pt x="681" y="340"/>
                  </a:lnTo>
                  <a:lnTo>
                    <a:pt x="454" y="340"/>
                  </a:lnTo>
                  <a:lnTo>
                    <a:pt x="454" y="226"/>
                  </a:lnTo>
                  <a:lnTo>
                    <a:pt x="340" y="226"/>
                  </a:lnTo>
                  <a:lnTo>
                    <a:pt x="340" y="113"/>
                  </a:lnTo>
                  <a:lnTo>
                    <a:pt x="454" y="113"/>
                  </a:lnTo>
                  <a:lnTo>
                    <a:pt x="454" y="0"/>
                  </a:lnTo>
                  <a:lnTo>
                    <a:pt x="114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1" name="Freeform 149">
              <a:extLst>
                <a:ext uri="{FF2B5EF4-FFF2-40B4-BE49-F238E27FC236}">
                  <a16:creationId xmlns:a16="http://schemas.microsoft.com/office/drawing/2014/main" id="{DCFE63F8-CF44-4C35-9BD2-2138FF005004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8" y="3818"/>
              <a:ext cx="680" cy="794"/>
            </a:xfrm>
            <a:custGeom>
              <a:avLst/>
              <a:gdLst>
                <a:gd name="T0" fmla="*/ 567 w 680"/>
                <a:gd name="T1" fmla="*/ 0 h 794"/>
                <a:gd name="T2" fmla="*/ 340 w 680"/>
                <a:gd name="T3" fmla="*/ 0 h 794"/>
                <a:gd name="T4" fmla="*/ 340 w 680"/>
                <a:gd name="T5" fmla="*/ 113 h 794"/>
                <a:gd name="T6" fmla="*/ 113 w 680"/>
                <a:gd name="T7" fmla="*/ 113 h 794"/>
                <a:gd name="T8" fmla="*/ 113 w 680"/>
                <a:gd name="T9" fmla="*/ 453 h 794"/>
                <a:gd name="T10" fmla="*/ 0 w 680"/>
                <a:gd name="T11" fmla="*/ 453 h 794"/>
                <a:gd name="T12" fmla="*/ 0 w 680"/>
                <a:gd name="T13" fmla="*/ 794 h 794"/>
                <a:gd name="T14" fmla="*/ 340 w 680"/>
                <a:gd name="T15" fmla="*/ 794 h 794"/>
                <a:gd name="T16" fmla="*/ 340 w 680"/>
                <a:gd name="T17" fmla="*/ 567 h 794"/>
                <a:gd name="T18" fmla="*/ 453 w 680"/>
                <a:gd name="T19" fmla="*/ 567 h 794"/>
                <a:gd name="T20" fmla="*/ 453 w 680"/>
                <a:gd name="T21" fmla="*/ 453 h 794"/>
                <a:gd name="T22" fmla="*/ 567 w 680"/>
                <a:gd name="T23" fmla="*/ 453 h 794"/>
                <a:gd name="T24" fmla="*/ 567 w 680"/>
                <a:gd name="T25" fmla="*/ 227 h 794"/>
                <a:gd name="T26" fmla="*/ 680 w 680"/>
                <a:gd name="T27" fmla="*/ 227 h 794"/>
                <a:gd name="T28" fmla="*/ 680 w 680"/>
                <a:gd name="T29" fmla="*/ 113 h 794"/>
                <a:gd name="T30" fmla="*/ 567 w 680"/>
                <a:gd name="T31" fmla="*/ 113 h 794"/>
                <a:gd name="T32" fmla="*/ 567 w 680"/>
                <a:gd name="T33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80" h="794">
                  <a:moveTo>
                    <a:pt x="567" y="0"/>
                  </a:moveTo>
                  <a:lnTo>
                    <a:pt x="340" y="0"/>
                  </a:lnTo>
                  <a:lnTo>
                    <a:pt x="340" y="113"/>
                  </a:lnTo>
                  <a:lnTo>
                    <a:pt x="113" y="113"/>
                  </a:lnTo>
                  <a:lnTo>
                    <a:pt x="113" y="453"/>
                  </a:lnTo>
                  <a:lnTo>
                    <a:pt x="0" y="453"/>
                  </a:lnTo>
                  <a:lnTo>
                    <a:pt x="0" y="794"/>
                  </a:lnTo>
                  <a:lnTo>
                    <a:pt x="340" y="794"/>
                  </a:lnTo>
                  <a:lnTo>
                    <a:pt x="340" y="567"/>
                  </a:lnTo>
                  <a:lnTo>
                    <a:pt x="453" y="567"/>
                  </a:lnTo>
                  <a:lnTo>
                    <a:pt x="453" y="453"/>
                  </a:lnTo>
                  <a:lnTo>
                    <a:pt x="567" y="453"/>
                  </a:lnTo>
                  <a:lnTo>
                    <a:pt x="567" y="227"/>
                  </a:lnTo>
                  <a:lnTo>
                    <a:pt x="680" y="227"/>
                  </a:lnTo>
                  <a:lnTo>
                    <a:pt x="680" y="113"/>
                  </a:lnTo>
                  <a:lnTo>
                    <a:pt x="567" y="113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2" name="Freeform 150">
              <a:extLst>
                <a:ext uri="{FF2B5EF4-FFF2-40B4-BE49-F238E27FC236}">
                  <a16:creationId xmlns:a16="http://schemas.microsoft.com/office/drawing/2014/main" id="{FBA5639D-AE34-4A66-9394-511025E616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4045"/>
              <a:ext cx="681" cy="1474"/>
            </a:xfrm>
            <a:custGeom>
              <a:avLst/>
              <a:gdLst>
                <a:gd name="T0" fmla="*/ 454 w 681"/>
                <a:gd name="T1" fmla="*/ 0 h 1474"/>
                <a:gd name="T2" fmla="*/ 341 w 681"/>
                <a:gd name="T3" fmla="*/ 0 h 1474"/>
                <a:gd name="T4" fmla="*/ 341 w 681"/>
                <a:gd name="T5" fmla="*/ 226 h 1474"/>
                <a:gd name="T6" fmla="*/ 227 w 681"/>
                <a:gd name="T7" fmla="*/ 226 h 1474"/>
                <a:gd name="T8" fmla="*/ 227 w 681"/>
                <a:gd name="T9" fmla="*/ 340 h 1474"/>
                <a:gd name="T10" fmla="*/ 114 w 681"/>
                <a:gd name="T11" fmla="*/ 340 h 1474"/>
                <a:gd name="T12" fmla="*/ 114 w 681"/>
                <a:gd name="T13" fmla="*/ 680 h 1474"/>
                <a:gd name="T14" fmla="*/ 0 w 681"/>
                <a:gd name="T15" fmla="*/ 680 h 1474"/>
                <a:gd name="T16" fmla="*/ 0 w 681"/>
                <a:gd name="T17" fmla="*/ 793 h 1474"/>
                <a:gd name="T18" fmla="*/ 114 w 681"/>
                <a:gd name="T19" fmla="*/ 793 h 1474"/>
                <a:gd name="T20" fmla="*/ 114 w 681"/>
                <a:gd name="T21" fmla="*/ 907 h 1474"/>
                <a:gd name="T22" fmla="*/ 341 w 681"/>
                <a:gd name="T23" fmla="*/ 907 h 1474"/>
                <a:gd name="T24" fmla="*/ 341 w 681"/>
                <a:gd name="T25" fmla="*/ 1020 h 1474"/>
                <a:gd name="T26" fmla="*/ 227 w 681"/>
                <a:gd name="T27" fmla="*/ 1020 h 1474"/>
                <a:gd name="T28" fmla="*/ 227 w 681"/>
                <a:gd name="T29" fmla="*/ 1134 h 1474"/>
                <a:gd name="T30" fmla="*/ 114 w 681"/>
                <a:gd name="T31" fmla="*/ 1134 h 1474"/>
                <a:gd name="T32" fmla="*/ 114 w 681"/>
                <a:gd name="T33" fmla="*/ 1360 h 1474"/>
                <a:gd name="T34" fmla="*/ 341 w 681"/>
                <a:gd name="T35" fmla="*/ 1360 h 1474"/>
                <a:gd name="T36" fmla="*/ 341 w 681"/>
                <a:gd name="T37" fmla="*/ 1474 h 1474"/>
                <a:gd name="T38" fmla="*/ 681 w 681"/>
                <a:gd name="T39" fmla="*/ 1474 h 1474"/>
                <a:gd name="T40" fmla="*/ 681 w 681"/>
                <a:gd name="T41" fmla="*/ 1247 h 1474"/>
                <a:gd name="T42" fmla="*/ 567 w 681"/>
                <a:gd name="T43" fmla="*/ 1247 h 1474"/>
                <a:gd name="T44" fmla="*/ 567 w 681"/>
                <a:gd name="T45" fmla="*/ 680 h 1474"/>
                <a:gd name="T46" fmla="*/ 681 w 681"/>
                <a:gd name="T47" fmla="*/ 680 h 1474"/>
                <a:gd name="T48" fmla="*/ 681 w 681"/>
                <a:gd name="T49" fmla="*/ 340 h 1474"/>
                <a:gd name="T50" fmla="*/ 454 w 681"/>
                <a:gd name="T51" fmla="*/ 340 h 1474"/>
                <a:gd name="T52" fmla="*/ 454 w 681"/>
                <a:gd name="T53" fmla="*/ 226 h 1474"/>
                <a:gd name="T54" fmla="*/ 567 w 681"/>
                <a:gd name="T55" fmla="*/ 226 h 1474"/>
                <a:gd name="T56" fmla="*/ 567 w 681"/>
                <a:gd name="T57" fmla="*/ 0 h 1474"/>
                <a:gd name="T58" fmla="*/ 454 w 681"/>
                <a:gd name="T59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81" h="1474">
                  <a:moveTo>
                    <a:pt x="454" y="0"/>
                  </a:moveTo>
                  <a:lnTo>
                    <a:pt x="341" y="0"/>
                  </a:lnTo>
                  <a:lnTo>
                    <a:pt x="341" y="226"/>
                  </a:lnTo>
                  <a:lnTo>
                    <a:pt x="227" y="226"/>
                  </a:lnTo>
                  <a:lnTo>
                    <a:pt x="227" y="340"/>
                  </a:lnTo>
                  <a:lnTo>
                    <a:pt x="114" y="340"/>
                  </a:lnTo>
                  <a:lnTo>
                    <a:pt x="114" y="680"/>
                  </a:lnTo>
                  <a:lnTo>
                    <a:pt x="0" y="680"/>
                  </a:lnTo>
                  <a:lnTo>
                    <a:pt x="0" y="793"/>
                  </a:lnTo>
                  <a:lnTo>
                    <a:pt x="114" y="793"/>
                  </a:lnTo>
                  <a:lnTo>
                    <a:pt x="114" y="907"/>
                  </a:lnTo>
                  <a:lnTo>
                    <a:pt x="341" y="907"/>
                  </a:lnTo>
                  <a:lnTo>
                    <a:pt x="341" y="1020"/>
                  </a:lnTo>
                  <a:lnTo>
                    <a:pt x="227" y="1020"/>
                  </a:lnTo>
                  <a:lnTo>
                    <a:pt x="227" y="1134"/>
                  </a:lnTo>
                  <a:lnTo>
                    <a:pt x="114" y="1134"/>
                  </a:lnTo>
                  <a:lnTo>
                    <a:pt x="114" y="1360"/>
                  </a:lnTo>
                  <a:lnTo>
                    <a:pt x="341" y="1360"/>
                  </a:lnTo>
                  <a:lnTo>
                    <a:pt x="341" y="1474"/>
                  </a:lnTo>
                  <a:lnTo>
                    <a:pt x="681" y="1474"/>
                  </a:lnTo>
                  <a:lnTo>
                    <a:pt x="681" y="1247"/>
                  </a:lnTo>
                  <a:lnTo>
                    <a:pt x="567" y="1247"/>
                  </a:lnTo>
                  <a:lnTo>
                    <a:pt x="567" y="680"/>
                  </a:lnTo>
                  <a:lnTo>
                    <a:pt x="681" y="680"/>
                  </a:lnTo>
                  <a:lnTo>
                    <a:pt x="681" y="340"/>
                  </a:lnTo>
                  <a:lnTo>
                    <a:pt x="454" y="340"/>
                  </a:lnTo>
                  <a:lnTo>
                    <a:pt x="454" y="226"/>
                  </a:lnTo>
                  <a:lnTo>
                    <a:pt x="567" y="226"/>
                  </a:lnTo>
                  <a:lnTo>
                    <a:pt x="567" y="0"/>
                  </a:lnTo>
                  <a:lnTo>
                    <a:pt x="454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4" name="Freeform 152">
              <a:extLst>
                <a:ext uri="{FF2B5EF4-FFF2-40B4-BE49-F238E27FC236}">
                  <a16:creationId xmlns:a16="http://schemas.microsoft.com/office/drawing/2014/main" id="{72BDEE9C-0EB1-44CA-9E21-EB05F05BC9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25" y="5179"/>
              <a:ext cx="680" cy="567"/>
            </a:xfrm>
            <a:custGeom>
              <a:avLst/>
              <a:gdLst>
                <a:gd name="T0" fmla="*/ 680 w 680"/>
                <a:gd name="T1" fmla="*/ 567 h 567"/>
                <a:gd name="T2" fmla="*/ 227 w 680"/>
                <a:gd name="T3" fmla="*/ 567 h 567"/>
                <a:gd name="T4" fmla="*/ 227 w 680"/>
                <a:gd name="T5" fmla="*/ 453 h 567"/>
                <a:gd name="T6" fmla="*/ 0 w 680"/>
                <a:gd name="T7" fmla="*/ 453 h 567"/>
                <a:gd name="T8" fmla="*/ 0 w 680"/>
                <a:gd name="T9" fmla="*/ 226 h 567"/>
                <a:gd name="T10" fmla="*/ 113 w 680"/>
                <a:gd name="T11" fmla="*/ 226 h 567"/>
                <a:gd name="T12" fmla="*/ 113 w 680"/>
                <a:gd name="T13" fmla="*/ 0 h 567"/>
                <a:gd name="T14" fmla="*/ 340 w 680"/>
                <a:gd name="T15" fmla="*/ 0 h 567"/>
                <a:gd name="T16" fmla="*/ 340 w 680"/>
                <a:gd name="T17" fmla="*/ 453 h 567"/>
                <a:gd name="T18" fmla="*/ 680 w 680"/>
                <a:gd name="T19" fmla="*/ 453 h 567"/>
                <a:gd name="T20" fmla="*/ 680 w 680"/>
                <a:gd name="T21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80" h="567">
                  <a:moveTo>
                    <a:pt x="680" y="567"/>
                  </a:moveTo>
                  <a:lnTo>
                    <a:pt x="227" y="567"/>
                  </a:lnTo>
                  <a:lnTo>
                    <a:pt x="227" y="453"/>
                  </a:lnTo>
                  <a:lnTo>
                    <a:pt x="0" y="453"/>
                  </a:lnTo>
                  <a:lnTo>
                    <a:pt x="0" y="226"/>
                  </a:lnTo>
                  <a:lnTo>
                    <a:pt x="113" y="226"/>
                  </a:lnTo>
                  <a:lnTo>
                    <a:pt x="113" y="0"/>
                  </a:lnTo>
                  <a:lnTo>
                    <a:pt x="340" y="0"/>
                  </a:lnTo>
                  <a:lnTo>
                    <a:pt x="340" y="453"/>
                  </a:lnTo>
                  <a:lnTo>
                    <a:pt x="680" y="453"/>
                  </a:lnTo>
                  <a:lnTo>
                    <a:pt x="680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5" name="Freeform 153">
              <a:extLst>
                <a:ext uri="{FF2B5EF4-FFF2-40B4-BE49-F238E27FC236}">
                  <a16:creationId xmlns:a16="http://schemas.microsoft.com/office/drawing/2014/main" id="{25360A65-FE17-4879-A24A-378D0A98AF75}"/>
                </a:ext>
              </a:extLst>
            </p:cNvPr>
            <p:cNvSpPr>
              <a:spLocks/>
            </p:cNvSpPr>
            <p:nvPr/>
          </p:nvSpPr>
          <p:spPr bwMode="auto">
            <a:xfrm>
              <a:off x="3011" y="4612"/>
              <a:ext cx="341" cy="793"/>
            </a:xfrm>
            <a:custGeom>
              <a:avLst/>
              <a:gdLst>
                <a:gd name="T0" fmla="*/ 341 w 341"/>
                <a:gd name="T1" fmla="*/ 567 h 793"/>
                <a:gd name="T2" fmla="*/ 341 w 341"/>
                <a:gd name="T3" fmla="*/ 0 h 793"/>
                <a:gd name="T4" fmla="*/ 114 w 341"/>
                <a:gd name="T5" fmla="*/ 0 h 793"/>
                <a:gd name="T6" fmla="*/ 114 w 341"/>
                <a:gd name="T7" fmla="*/ 113 h 793"/>
                <a:gd name="T8" fmla="*/ 0 w 341"/>
                <a:gd name="T9" fmla="*/ 113 h 793"/>
                <a:gd name="T10" fmla="*/ 0 w 341"/>
                <a:gd name="T11" fmla="*/ 680 h 793"/>
                <a:gd name="T12" fmla="*/ 114 w 341"/>
                <a:gd name="T13" fmla="*/ 680 h 793"/>
                <a:gd name="T14" fmla="*/ 114 w 341"/>
                <a:gd name="T15" fmla="*/ 793 h 793"/>
                <a:gd name="T16" fmla="*/ 227 w 341"/>
                <a:gd name="T17" fmla="*/ 793 h 793"/>
                <a:gd name="T18" fmla="*/ 227 w 341"/>
                <a:gd name="T19" fmla="*/ 567 h 793"/>
                <a:gd name="T20" fmla="*/ 341 w 341"/>
                <a:gd name="T21" fmla="*/ 567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1" h="793">
                  <a:moveTo>
                    <a:pt x="341" y="567"/>
                  </a:moveTo>
                  <a:lnTo>
                    <a:pt x="341" y="0"/>
                  </a:lnTo>
                  <a:lnTo>
                    <a:pt x="114" y="0"/>
                  </a:lnTo>
                  <a:lnTo>
                    <a:pt x="114" y="113"/>
                  </a:lnTo>
                  <a:lnTo>
                    <a:pt x="0" y="113"/>
                  </a:lnTo>
                  <a:lnTo>
                    <a:pt x="0" y="680"/>
                  </a:lnTo>
                  <a:lnTo>
                    <a:pt x="114" y="680"/>
                  </a:lnTo>
                  <a:lnTo>
                    <a:pt x="114" y="793"/>
                  </a:lnTo>
                  <a:lnTo>
                    <a:pt x="227" y="793"/>
                  </a:lnTo>
                  <a:lnTo>
                    <a:pt x="227" y="567"/>
                  </a:lnTo>
                  <a:lnTo>
                    <a:pt x="341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6" name="Freeform 154">
              <a:extLst>
                <a:ext uri="{FF2B5EF4-FFF2-40B4-BE49-F238E27FC236}">
                  <a16:creationId xmlns:a16="http://schemas.microsoft.com/office/drawing/2014/main" id="{3D6B51FA-6744-4005-A2BC-B631ED083DDE}"/>
                </a:ext>
              </a:extLst>
            </p:cNvPr>
            <p:cNvSpPr>
              <a:spLocks/>
            </p:cNvSpPr>
            <p:nvPr/>
          </p:nvSpPr>
          <p:spPr bwMode="auto">
            <a:xfrm>
              <a:off x="3352" y="4725"/>
              <a:ext cx="453" cy="907"/>
            </a:xfrm>
            <a:custGeom>
              <a:avLst/>
              <a:gdLst>
                <a:gd name="T0" fmla="*/ 340 w 453"/>
                <a:gd name="T1" fmla="*/ 0 h 907"/>
                <a:gd name="T2" fmla="*/ 340 w 453"/>
                <a:gd name="T3" fmla="*/ 113 h 907"/>
                <a:gd name="T4" fmla="*/ 453 w 453"/>
                <a:gd name="T5" fmla="*/ 113 h 907"/>
                <a:gd name="T6" fmla="*/ 453 w 453"/>
                <a:gd name="T7" fmla="*/ 340 h 907"/>
                <a:gd name="T8" fmla="*/ 340 w 453"/>
                <a:gd name="T9" fmla="*/ 340 h 907"/>
                <a:gd name="T10" fmla="*/ 340 w 453"/>
                <a:gd name="T11" fmla="*/ 567 h 907"/>
                <a:gd name="T12" fmla="*/ 226 w 453"/>
                <a:gd name="T13" fmla="*/ 567 h 907"/>
                <a:gd name="T14" fmla="*/ 226 w 453"/>
                <a:gd name="T15" fmla="*/ 794 h 907"/>
                <a:gd name="T16" fmla="*/ 340 w 453"/>
                <a:gd name="T17" fmla="*/ 794 h 907"/>
                <a:gd name="T18" fmla="*/ 340 w 453"/>
                <a:gd name="T19" fmla="*/ 907 h 907"/>
                <a:gd name="T20" fmla="*/ 113 w 453"/>
                <a:gd name="T21" fmla="*/ 907 h 907"/>
                <a:gd name="T22" fmla="*/ 113 w 453"/>
                <a:gd name="T23" fmla="*/ 454 h 907"/>
                <a:gd name="T24" fmla="*/ 0 w 453"/>
                <a:gd name="T25" fmla="*/ 454 h 907"/>
                <a:gd name="T26" fmla="*/ 0 w 453"/>
                <a:gd name="T27" fmla="*/ 0 h 907"/>
                <a:gd name="T28" fmla="*/ 340 w 453"/>
                <a:gd name="T29" fmla="*/ 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3" h="907">
                  <a:moveTo>
                    <a:pt x="340" y="0"/>
                  </a:moveTo>
                  <a:lnTo>
                    <a:pt x="340" y="113"/>
                  </a:lnTo>
                  <a:lnTo>
                    <a:pt x="453" y="113"/>
                  </a:lnTo>
                  <a:lnTo>
                    <a:pt x="453" y="340"/>
                  </a:lnTo>
                  <a:lnTo>
                    <a:pt x="340" y="340"/>
                  </a:lnTo>
                  <a:lnTo>
                    <a:pt x="340" y="567"/>
                  </a:lnTo>
                  <a:lnTo>
                    <a:pt x="226" y="567"/>
                  </a:lnTo>
                  <a:lnTo>
                    <a:pt x="226" y="794"/>
                  </a:lnTo>
                  <a:lnTo>
                    <a:pt x="340" y="794"/>
                  </a:lnTo>
                  <a:lnTo>
                    <a:pt x="340" y="907"/>
                  </a:lnTo>
                  <a:lnTo>
                    <a:pt x="113" y="907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0"/>
                  </a:lnTo>
                  <a:lnTo>
                    <a:pt x="34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7" name="Freeform 155">
              <a:extLst>
                <a:ext uri="{FF2B5EF4-FFF2-40B4-BE49-F238E27FC236}">
                  <a16:creationId xmlns:a16="http://schemas.microsoft.com/office/drawing/2014/main" id="{830F93EC-2D5C-40FE-A180-88520DE1551E}"/>
                </a:ext>
              </a:extLst>
            </p:cNvPr>
            <p:cNvSpPr>
              <a:spLocks/>
            </p:cNvSpPr>
            <p:nvPr/>
          </p:nvSpPr>
          <p:spPr bwMode="auto">
            <a:xfrm>
              <a:off x="3692" y="4725"/>
              <a:ext cx="340" cy="227"/>
            </a:xfrm>
            <a:custGeom>
              <a:avLst/>
              <a:gdLst>
                <a:gd name="T0" fmla="*/ 113 w 340"/>
                <a:gd name="T1" fmla="*/ 227 h 227"/>
                <a:gd name="T2" fmla="*/ 340 w 340"/>
                <a:gd name="T3" fmla="*/ 227 h 227"/>
                <a:gd name="T4" fmla="*/ 340 w 340"/>
                <a:gd name="T5" fmla="*/ 113 h 227"/>
                <a:gd name="T6" fmla="*/ 227 w 340"/>
                <a:gd name="T7" fmla="*/ 113 h 227"/>
                <a:gd name="T8" fmla="*/ 227 w 340"/>
                <a:gd name="T9" fmla="*/ 0 h 227"/>
                <a:gd name="T10" fmla="*/ 0 w 340"/>
                <a:gd name="T11" fmla="*/ 0 h 227"/>
                <a:gd name="T12" fmla="*/ 0 w 340"/>
                <a:gd name="T13" fmla="*/ 113 h 227"/>
                <a:gd name="T14" fmla="*/ 113 w 340"/>
                <a:gd name="T15" fmla="*/ 113 h 227"/>
                <a:gd name="T16" fmla="*/ 113 w 340"/>
                <a:gd name="T17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0" h="227">
                  <a:moveTo>
                    <a:pt x="113" y="227"/>
                  </a:moveTo>
                  <a:lnTo>
                    <a:pt x="340" y="227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22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68" name="Freeform 156">
              <a:extLst>
                <a:ext uri="{FF2B5EF4-FFF2-40B4-BE49-F238E27FC236}">
                  <a16:creationId xmlns:a16="http://schemas.microsoft.com/office/drawing/2014/main" id="{AADE6994-8F61-4F58-A17B-BB34AE6F67B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5" y="4045"/>
              <a:ext cx="454" cy="793"/>
            </a:xfrm>
            <a:custGeom>
              <a:avLst/>
              <a:gdLst>
                <a:gd name="T0" fmla="*/ 454 w 454"/>
                <a:gd name="T1" fmla="*/ 113 h 793"/>
                <a:gd name="T2" fmla="*/ 454 w 454"/>
                <a:gd name="T3" fmla="*/ 226 h 793"/>
                <a:gd name="T4" fmla="*/ 340 w 454"/>
                <a:gd name="T5" fmla="*/ 226 h 793"/>
                <a:gd name="T6" fmla="*/ 340 w 454"/>
                <a:gd name="T7" fmla="*/ 680 h 793"/>
                <a:gd name="T8" fmla="*/ 227 w 454"/>
                <a:gd name="T9" fmla="*/ 680 h 793"/>
                <a:gd name="T10" fmla="*/ 227 w 454"/>
                <a:gd name="T11" fmla="*/ 793 h 793"/>
                <a:gd name="T12" fmla="*/ 114 w 454"/>
                <a:gd name="T13" fmla="*/ 793 h 793"/>
                <a:gd name="T14" fmla="*/ 114 w 454"/>
                <a:gd name="T15" fmla="*/ 680 h 793"/>
                <a:gd name="T16" fmla="*/ 0 w 454"/>
                <a:gd name="T17" fmla="*/ 680 h 793"/>
                <a:gd name="T18" fmla="*/ 0 w 454"/>
                <a:gd name="T19" fmla="*/ 567 h 793"/>
                <a:gd name="T20" fmla="*/ 114 w 454"/>
                <a:gd name="T21" fmla="*/ 567 h 793"/>
                <a:gd name="T22" fmla="*/ 114 w 454"/>
                <a:gd name="T23" fmla="*/ 453 h 793"/>
                <a:gd name="T24" fmla="*/ 114 w 454"/>
                <a:gd name="T25" fmla="*/ 226 h 793"/>
                <a:gd name="T26" fmla="*/ 227 w 454"/>
                <a:gd name="T27" fmla="*/ 226 h 793"/>
                <a:gd name="T28" fmla="*/ 227 w 454"/>
                <a:gd name="T29" fmla="*/ 113 h 793"/>
                <a:gd name="T30" fmla="*/ 340 w 454"/>
                <a:gd name="T31" fmla="*/ 113 h 793"/>
                <a:gd name="T32" fmla="*/ 340 w 454"/>
                <a:gd name="T33" fmla="*/ 0 h 793"/>
                <a:gd name="T34" fmla="*/ 454 w 454"/>
                <a:gd name="T35" fmla="*/ 0 h 793"/>
                <a:gd name="T36" fmla="*/ 454 w 454"/>
                <a:gd name="T37" fmla="*/ 113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4" h="793">
                  <a:moveTo>
                    <a:pt x="454" y="113"/>
                  </a:moveTo>
                  <a:lnTo>
                    <a:pt x="454" y="226"/>
                  </a:lnTo>
                  <a:lnTo>
                    <a:pt x="340" y="226"/>
                  </a:lnTo>
                  <a:lnTo>
                    <a:pt x="340" y="680"/>
                  </a:lnTo>
                  <a:lnTo>
                    <a:pt x="227" y="680"/>
                  </a:lnTo>
                  <a:lnTo>
                    <a:pt x="227" y="793"/>
                  </a:lnTo>
                  <a:lnTo>
                    <a:pt x="114" y="793"/>
                  </a:lnTo>
                  <a:lnTo>
                    <a:pt x="114" y="680"/>
                  </a:lnTo>
                  <a:lnTo>
                    <a:pt x="0" y="680"/>
                  </a:lnTo>
                  <a:lnTo>
                    <a:pt x="0" y="567"/>
                  </a:lnTo>
                  <a:lnTo>
                    <a:pt x="114" y="567"/>
                  </a:lnTo>
                  <a:lnTo>
                    <a:pt x="114" y="453"/>
                  </a:lnTo>
                  <a:lnTo>
                    <a:pt x="114" y="226"/>
                  </a:lnTo>
                  <a:lnTo>
                    <a:pt x="227" y="226"/>
                  </a:lnTo>
                  <a:lnTo>
                    <a:pt x="227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454" y="0"/>
                  </a:lnTo>
                  <a:lnTo>
                    <a:pt x="454" y="11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70" name="Freeform 158">
              <a:extLst>
                <a:ext uri="{FF2B5EF4-FFF2-40B4-BE49-F238E27FC236}">
                  <a16:creationId xmlns:a16="http://schemas.microsoft.com/office/drawing/2014/main" id="{16465EBA-1804-4DFB-AA31-C830828A146C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5" y="3591"/>
              <a:ext cx="680" cy="1021"/>
            </a:xfrm>
            <a:custGeom>
              <a:avLst/>
              <a:gdLst>
                <a:gd name="T0" fmla="*/ 113 w 680"/>
                <a:gd name="T1" fmla="*/ 0 h 1021"/>
                <a:gd name="T2" fmla="*/ 113 w 680"/>
                <a:gd name="T3" fmla="*/ 113 h 1021"/>
                <a:gd name="T4" fmla="*/ 0 w 680"/>
                <a:gd name="T5" fmla="*/ 113 h 1021"/>
                <a:gd name="T6" fmla="*/ 0 w 680"/>
                <a:gd name="T7" fmla="*/ 567 h 1021"/>
                <a:gd name="T8" fmla="*/ 113 w 680"/>
                <a:gd name="T9" fmla="*/ 567 h 1021"/>
                <a:gd name="T10" fmla="*/ 113 w 680"/>
                <a:gd name="T11" fmla="*/ 794 h 1021"/>
                <a:gd name="T12" fmla="*/ 227 w 680"/>
                <a:gd name="T13" fmla="*/ 794 h 1021"/>
                <a:gd name="T14" fmla="*/ 227 w 680"/>
                <a:gd name="T15" fmla="*/ 1021 h 1021"/>
                <a:gd name="T16" fmla="*/ 454 w 680"/>
                <a:gd name="T17" fmla="*/ 1021 h 1021"/>
                <a:gd name="T18" fmla="*/ 454 w 680"/>
                <a:gd name="T19" fmla="*/ 680 h 1021"/>
                <a:gd name="T20" fmla="*/ 567 w 680"/>
                <a:gd name="T21" fmla="*/ 680 h 1021"/>
                <a:gd name="T22" fmla="*/ 567 w 680"/>
                <a:gd name="T23" fmla="*/ 567 h 1021"/>
                <a:gd name="T24" fmla="*/ 680 w 680"/>
                <a:gd name="T25" fmla="*/ 567 h 1021"/>
                <a:gd name="T26" fmla="*/ 680 w 680"/>
                <a:gd name="T27" fmla="*/ 454 h 1021"/>
                <a:gd name="T28" fmla="*/ 567 w 680"/>
                <a:gd name="T29" fmla="*/ 454 h 1021"/>
                <a:gd name="T30" fmla="*/ 567 w 680"/>
                <a:gd name="T31" fmla="*/ 227 h 1021"/>
                <a:gd name="T32" fmla="*/ 454 w 680"/>
                <a:gd name="T33" fmla="*/ 227 h 1021"/>
                <a:gd name="T34" fmla="*/ 454 w 680"/>
                <a:gd name="T35" fmla="*/ 113 h 1021"/>
                <a:gd name="T36" fmla="*/ 340 w 680"/>
                <a:gd name="T37" fmla="*/ 113 h 1021"/>
                <a:gd name="T38" fmla="*/ 340 w 680"/>
                <a:gd name="T39" fmla="*/ 0 h 1021"/>
                <a:gd name="T40" fmla="*/ 227 w 680"/>
                <a:gd name="T41" fmla="*/ 0 h 1021"/>
                <a:gd name="T42" fmla="*/ 113 w 680"/>
                <a:gd name="T43" fmla="*/ 0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680" h="1021">
                  <a:moveTo>
                    <a:pt x="113" y="0"/>
                  </a:moveTo>
                  <a:lnTo>
                    <a:pt x="113" y="113"/>
                  </a:lnTo>
                  <a:lnTo>
                    <a:pt x="0" y="113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27" y="1021"/>
                  </a:lnTo>
                  <a:lnTo>
                    <a:pt x="454" y="1021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567"/>
                  </a:lnTo>
                  <a:lnTo>
                    <a:pt x="680" y="567"/>
                  </a:lnTo>
                  <a:lnTo>
                    <a:pt x="680" y="454"/>
                  </a:lnTo>
                  <a:lnTo>
                    <a:pt x="567" y="454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227" y="0"/>
                  </a:lnTo>
                  <a:lnTo>
                    <a:pt x="11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71" name="Freeform 159">
              <a:extLst>
                <a:ext uri="{FF2B5EF4-FFF2-40B4-BE49-F238E27FC236}">
                  <a16:creationId xmlns:a16="http://schemas.microsoft.com/office/drawing/2014/main" id="{2D0A3AEC-BC25-4DE8-8188-70D466A76379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3251"/>
              <a:ext cx="1020" cy="1474"/>
            </a:xfrm>
            <a:custGeom>
              <a:avLst/>
              <a:gdLst>
                <a:gd name="T0" fmla="*/ 793 w 1020"/>
                <a:gd name="T1" fmla="*/ 0 h 1474"/>
                <a:gd name="T2" fmla="*/ 567 w 1020"/>
                <a:gd name="T3" fmla="*/ 0 h 1474"/>
                <a:gd name="T4" fmla="*/ 567 w 1020"/>
                <a:gd name="T5" fmla="*/ 227 h 1474"/>
                <a:gd name="T6" fmla="*/ 453 w 1020"/>
                <a:gd name="T7" fmla="*/ 227 h 1474"/>
                <a:gd name="T8" fmla="*/ 453 w 1020"/>
                <a:gd name="T9" fmla="*/ 453 h 1474"/>
                <a:gd name="T10" fmla="*/ 226 w 1020"/>
                <a:gd name="T11" fmla="*/ 453 h 1474"/>
                <a:gd name="T12" fmla="*/ 226 w 1020"/>
                <a:gd name="T13" fmla="*/ 340 h 1474"/>
                <a:gd name="T14" fmla="*/ 113 w 1020"/>
                <a:gd name="T15" fmla="*/ 340 h 1474"/>
                <a:gd name="T16" fmla="*/ 113 w 1020"/>
                <a:gd name="T17" fmla="*/ 453 h 1474"/>
                <a:gd name="T18" fmla="*/ 0 w 1020"/>
                <a:gd name="T19" fmla="*/ 453 h 1474"/>
                <a:gd name="T20" fmla="*/ 0 w 1020"/>
                <a:gd name="T21" fmla="*/ 680 h 1474"/>
                <a:gd name="T22" fmla="*/ 113 w 1020"/>
                <a:gd name="T23" fmla="*/ 680 h 1474"/>
                <a:gd name="T24" fmla="*/ 113 w 1020"/>
                <a:gd name="T25" fmla="*/ 794 h 1474"/>
                <a:gd name="T26" fmla="*/ 226 w 1020"/>
                <a:gd name="T27" fmla="*/ 794 h 1474"/>
                <a:gd name="T28" fmla="*/ 226 w 1020"/>
                <a:gd name="T29" fmla="*/ 1020 h 1474"/>
                <a:gd name="T30" fmla="*/ 113 w 1020"/>
                <a:gd name="T31" fmla="*/ 1020 h 1474"/>
                <a:gd name="T32" fmla="*/ 113 w 1020"/>
                <a:gd name="T33" fmla="*/ 1134 h 1474"/>
                <a:gd name="T34" fmla="*/ 340 w 1020"/>
                <a:gd name="T35" fmla="*/ 1134 h 1474"/>
                <a:gd name="T36" fmla="*/ 340 w 1020"/>
                <a:gd name="T37" fmla="*/ 1361 h 1474"/>
                <a:gd name="T38" fmla="*/ 567 w 1020"/>
                <a:gd name="T39" fmla="*/ 1361 h 1474"/>
                <a:gd name="T40" fmla="*/ 567 w 1020"/>
                <a:gd name="T41" fmla="*/ 1474 h 1474"/>
                <a:gd name="T42" fmla="*/ 1020 w 1020"/>
                <a:gd name="T43" fmla="*/ 1474 h 1474"/>
                <a:gd name="T44" fmla="*/ 1020 w 1020"/>
                <a:gd name="T45" fmla="*/ 1361 h 1474"/>
                <a:gd name="T46" fmla="*/ 907 w 1020"/>
                <a:gd name="T47" fmla="*/ 1361 h 1474"/>
                <a:gd name="T48" fmla="*/ 907 w 1020"/>
                <a:gd name="T49" fmla="*/ 1134 h 1474"/>
                <a:gd name="T50" fmla="*/ 793 w 1020"/>
                <a:gd name="T51" fmla="*/ 1134 h 1474"/>
                <a:gd name="T52" fmla="*/ 793 w 1020"/>
                <a:gd name="T53" fmla="*/ 907 h 1474"/>
                <a:gd name="T54" fmla="*/ 680 w 1020"/>
                <a:gd name="T55" fmla="*/ 907 h 1474"/>
                <a:gd name="T56" fmla="*/ 680 w 1020"/>
                <a:gd name="T57" fmla="*/ 453 h 1474"/>
                <a:gd name="T58" fmla="*/ 793 w 1020"/>
                <a:gd name="T59" fmla="*/ 453 h 1474"/>
                <a:gd name="T60" fmla="*/ 793 w 1020"/>
                <a:gd name="T61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020" h="1474">
                  <a:moveTo>
                    <a:pt x="793" y="0"/>
                  </a:moveTo>
                  <a:lnTo>
                    <a:pt x="567" y="0"/>
                  </a:lnTo>
                  <a:lnTo>
                    <a:pt x="567" y="227"/>
                  </a:lnTo>
                  <a:lnTo>
                    <a:pt x="453" y="227"/>
                  </a:lnTo>
                  <a:lnTo>
                    <a:pt x="453" y="453"/>
                  </a:lnTo>
                  <a:lnTo>
                    <a:pt x="226" y="453"/>
                  </a:lnTo>
                  <a:lnTo>
                    <a:pt x="226" y="340"/>
                  </a:lnTo>
                  <a:lnTo>
                    <a:pt x="113" y="340"/>
                  </a:lnTo>
                  <a:lnTo>
                    <a:pt x="113" y="453"/>
                  </a:lnTo>
                  <a:lnTo>
                    <a:pt x="0" y="453"/>
                  </a:lnTo>
                  <a:lnTo>
                    <a:pt x="0" y="680"/>
                  </a:lnTo>
                  <a:lnTo>
                    <a:pt x="113" y="680"/>
                  </a:lnTo>
                  <a:lnTo>
                    <a:pt x="113" y="794"/>
                  </a:lnTo>
                  <a:lnTo>
                    <a:pt x="226" y="794"/>
                  </a:lnTo>
                  <a:lnTo>
                    <a:pt x="226" y="1020"/>
                  </a:lnTo>
                  <a:lnTo>
                    <a:pt x="113" y="1020"/>
                  </a:lnTo>
                  <a:lnTo>
                    <a:pt x="113" y="1134"/>
                  </a:lnTo>
                  <a:lnTo>
                    <a:pt x="340" y="1134"/>
                  </a:lnTo>
                  <a:lnTo>
                    <a:pt x="340" y="1361"/>
                  </a:lnTo>
                  <a:lnTo>
                    <a:pt x="567" y="1361"/>
                  </a:lnTo>
                  <a:lnTo>
                    <a:pt x="567" y="1474"/>
                  </a:lnTo>
                  <a:lnTo>
                    <a:pt x="1020" y="1474"/>
                  </a:lnTo>
                  <a:lnTo>
                    <a:pt x="1020" y="1361"/>
                  </a:lnTo>
                  <a:lnTo>
                    <a:pt x="907" y="1361"/>
                  </a:lnTo>
                  <a:lnTo>
                    <a:pt x="907" y="1134"/>
                  </a:lnTo>
                  <a:lnTo>
                    <a:pt x="793" y="1134"/>
                  </a:lnTo>
                  <a:lnTo>
                    <a:pt x="793" y="907"/>
                  </a:lnTo>
                  <a:lnTo>
                    <a:pt x="680" y="907"/>
                  </a:lnTo>
                  <a:lnTo>
                    <a:pt x="680" y="453"/>
                  </a:lnTo>
                  <a:lnTo>
                    <a:pt x="793" y="453"/>
                  </a:lnTo>
                  <a:lnTo>
                    <a:pt x="79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73" name="Freeform 161">
              <a:extLst>
                <a:ext uri="{FF2B5EF4-FFF2-40B4-BE49-F238E27FC236}">
                  <a16:creationId xmlns:a16="http://schemas.microsoft.com/office/drawing/2014/main" id="{FD3EE40E-BE66-4AFF-8C36-B1766CC6FF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1777"/>
              <a:ext cx="1020" cy="1927"/>
            </a:xfrm>
            <a:custGeom>
              <a:avLst/>
              <a:gdLst>
                <a:gd name="T0" fmla="*/ 453 w 1020"/>
                <a:gd name="T1" fmla="*/ 1927 h 1927"/>
                <a:gd name="T2" fmla="*/ 226 w 1020"/>
                <a:gd name="T3" fmla="*/ 1927 h 1927"/>
                <a:gd name="T4" fmla="*/ 226 w 1020"/>
                <a:gd name="T5" fmla="*/ 1814 h 1927"/>
                <a:gd name="T6" fmla="*/ 113 w 1020"/>
                <a:gd name="T7" fmla="*/ 1814 h 1927"/>
                <a:gd name="T8" fmla="*/ 113 w 1020"/>
                <a:gd name="T9" fmla="*/ 1474 h 1927"/>
                <a:gd name="T10" fmla="*/ 226 w 1020"/>
                <a:gd name="T11" fmla="*/ 1474 h 1927"/>
                <a:gd name="T12" fmla="*/ 226 w 1020"/>
                <a:gd name="T13" fmla="*/ 1247 h 1927"/>
                <a:gd name="T14" fmla="*/ 113 w 1020"/>
                <a:gd name="T15" fmla="*/ 1247 h 1927"/>
                <a:gd name="T16" fmla="*/ 113 w 1020"/>
                <a:gd name="T17" fmla="*/ 1134 h 1927"/>
                <a:gd name="T18" fmla="*/ 0 w 1020"/>
                <a:gd name="T19" fmla="*/ 1134 h 1927"/>
                <a:gd name="T20" fmla="*/ 0 w 1020"/>
                <a:gd name="T21" fmla="*/ 793 h 1927"/>
                <a:gd name="T22" fmla="*/ 113 w 1020"/>
                <a:gd name="T23" fmla="*/ 793 h 1927"/>
                <a:gd name="T24" fmla="*/ 113 w 1020"/>
                <a:gd name="T25" fmla="*/ 567 h 1927"/>
                <a:gd name="T26" fmla="*/ 0 w 1020"/>
                <a:gd name="T27" fmla="*/ 567 h 1927"/>
                <a:gd name="T28" fmla="*/ 0 w 1020"/>
                <a:gd name="T29" fmla="*/ 226 h 1927"/>
                <a:gd name="T30" fmla="*/ 0 w 1020"/>
                <a:gd name="T31" fmla="*/ 113 h 1927"/>
                <a:gd name="T32" fmla="*/ 113 w 1020"/>
                <a:gd name="T33" fmla="*/ 113 h 1927"/>
                <a:gd name="T34" fmla="*/ 113 w 1020"/>
                <a:gd name="T35" fmla="*/ 0 h 1927"/>
                <a:gd name="T36" fmla="*/ 340 w 1020"/>
                <a:gd name="T37" fmla="*/ 0 h 1927"/>
                <a:gd name="T38" fmla="*/ 340 w 1020"/>
                <a:gd name="T39" fmla="*/ 226 h 1927"/>
                <a:gd name="T40" fmla="*/ 453 w 1020"/>
                <a:gd name="T41" fmla="*/ 226 h 1927"/>
                <a:gd name="T42" fmla="*/ 453 w 1020"/>
                <a:gd name="T43" fmla="*/ 340 h 1927"/>
                <a:gd name="T44" fmla="*/ 567 w 1020"/>
                <a:gd name="T45" fmla="*/ 340 h 1927"/>
                <a:gd name="T46" fmla="*/ 567 w 1020"/>
                <a:gd name="T47" fmla="*/ 453 h 1927"/>
                <a:gd name="T48" fmla="*/ 793 w 1020"/>
                <a:gd name="T49" fmla="*/ 453 h 1927"/>
                <a:gd name="T50" fmla="*/ 793 w 1020"/>
                <a:gd name="T51" fmla="*/ 793 h 1927"/>
                <a:gd name="T52" fmla="*/ 1020 w 1020"/>
                <a:gd name="T53" fmla="*/ 793 h 1927"/>
                <a:gd name="T54" fmla="*/ 1020 w 1020"/>
                <a:gd name="T55" fmla="*/ 1020 h 1927"/>
                <a:gd name="T56" fmla="*/ 907 w 1020"/>
                <a:gd name="T57" fmla="*/ 1020 h 1927"/>
                <a:gd name="T58" fmla="*/ 907 w 1020"/>
                <a:gd name="T59" fmla="*/ 1134 h 1927"/>
                <a:gd name="T60" fmla="*/ 793 w 1020"/>
                <a:gd name="T61" fmla="*/ 1134 h 1927"/>
                <a:gd name="T62" fmla="*/ 793 w 1020"/>
                <a:gd name="T63" fmla="*/ 1474 h 1927"/>
                <a:gd name="T64" fmla="*/ 567 w 1020"/>
                <a:gd name="T65" fmla="*/ 1474 h 1927"/>
                <a:gd name="T66" fmla="*/ 567 w 1020"/>
                <a:gd name="T67" fmla="*/ 1701 h 1927"/>
                <a:gd name="T68" fmla="*/ 453 w 1020"/>
                <a:gd name="T69" fmla="*/ 1701 h 1927"/>
                <a:gd name="T70" fmla="*/ 453 w 1020"/>
                <a:gd name="T71" fmla="*/ 1927 h 19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0" h="1927">
                  <a:moveTo>
                    <a:pt x="453" y="1927"/>
                  </a:moveTo>
                  <a:lnTo>
                    <a:pt x="226" y="1927"/>
                  </a:lnTo>
                  <a:lnTo>
                    <a:pt x="226" y="1814"/>
                  </a:lnTo>
                  <a:lnTo>
                    <a:pt x="113" y="1814"/>
                  </a:lnTo>
                  <a:lnTo>
                    <a:pt x="113" y="1474"/>
                  </a:lnTo>
                  <a:lnTo>
                    <a:pt x="226" y="1474"/>
                  </a:lnTo>
                  <a:lnTo>
                    <a:pt x="226" y="1247"/>
                  </a:lnTo>
                  <a:lnTo>
                    <a:pt x="113" y="1247"/>
                  </a:lnTo>
                  <a:lnTo>
                    <a:pt x="113" y="1134"/>
                  </a:lnTo>
                  <a:lnTo>
                    <a:pt x="0" y="1134"/>
                  </a:lnTo>
                  <a:lnTo>
                    <a:pt x="0" y="793"/>
                  </a:lnTo>
                  <a:lnTo>
                    <a:pt x="113" y="793"/>
                  </a:lnTo>
                  <a:lnTo>
                    <a:pt x="113" y="567"/>
                  </a:lnTo>
                  <a:lnTo>
                    <a:pt x="0" y="567"/>
                  </a:lnTo>
                  <a:lnTo>
                    <a:pt x="0" y="226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340" y="0"/>
                  </a:lnTo>
                  <a:lnTo>
                    <a:pt x="340" y="226"/>
                  </a:lnTo>
                  <a:lnTo>
                    <a:pt x="453" y="226"/>
                  </a:lnTo>
                  <a:lnTo>
                    <a:pt x="453" y="340"/>
                  </a:lnTo>
                  <a:lnTo>
                    <a:pt x="567" y="340"/>
                  </a:lnTo>
                  <a:lnTo>
                    <a:pt x="567" y="453"/>
                  </a:lnTo>
                  <a:lnTo>
                    <a:pt x="793" y="453"/>
                  </a:lnTo>
                  <a:lnTo>
                    <a:pt x="793" y="793"/>
                  </a:lnTo>
                  <a:lnTo>
                    <a:pt x="1020" y="793"/>
                  </a:lnTo>
                  <a:lnTo>
                    <a:pt x="1020" y="1020"/>
                  </a:lnTo>
                  <a:lnTo>
                    <a:pt x="907" y="1020"/>
                  </a:lnTo>
                  <a:lnTo>
                    <a:pt x="907" y="1134"/>
                  </a:lnTo>
                  <a:lnTo>
                    <a:pt x="793" y="1134"/>
                  </a:lnTo>
                  <a:lnTo>
                    <a:pt x="793" y="1474"/>
                  </a:lnTo>
                  <a:lnTo>
                    <a:pt x="567" y="1474"/>
                  </a:lnTo>
                  <a:lnTo>
                    <a:pt x="567" y="1701"/>
                  </a:lnTo>
                  <a:lnTo>
                    <a:pt x="453" y="1701"/>
                  </a:lnTo>
                  <a:lnTo>
                    <a:pt x="453" y="192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74" name="Freeform 162">
              <a:extLst>
                <a:ext uri="{FF2B5EF4-FFF2-40B4-BE49-F238E27FC236}">
                  <a16:creationId xmlns:a16="http://schemas.microsoft.com/office/drawing/2014/main" id="{57EBC003-F868-4098-B252-156B13AEC241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5179"/>
              <a:ext cx="680" cy="567"/>
            </a:xfrm>
            <a:custGeom>
              <a:avLst/>
              <a:gdLst>
                <a:gd name="T0" fmla="*/ 0 w 680"/>
                <a:gd name="T1" fmla="*/ 0 h 567"/>
                <a:gd name="T2" fmla="*/ 680 w 680"/>
                <a:gd name="T3" fmla="*/ 0 h 567"/>
                <a:gd name="T4" fmla="*/ 680 w 680"/>
                <a:gd name="T5" fmla="*/ 453 h 567"/>
                <a:gd name="T6" fmla="*/ 567 w 680"/>
                <a:gd name="T7" fmla="*/ 453 h 567"/>
                <a:gd name="T8" fmla="*/ 453 w 680"/>
                <a:gd name="T9" fmla="*/ 453 h 567"/>
                <a:gd name="T10" fmla="*/ 453 w 680"/>
                <a:gd name="T11" fmla="*/ 567 h 567"/>
                <a:gd name="T12" fmla="*/ 340 w 680"/>
                <a:gd name="T13" fmla="*/ 567 h 567"/>
                <a:gd name="T14" fmla="*/ 340 w 680"/>
                <a:gd name="T15" fmla="*/ 453 h 567"/>
                <a:gd name="T16" fmla="*/ 227 w 680"/>
                <a:gd name="T17" fmla="*/ 453 h 567"/>
                <a:gd name="T18" fmla="*/ 227 w 680"/>
                <a:gd name="T19" fmla="*/ 340 h 567"/>
                <a:gd name="T20" fmla="*/ 113 w 680"/>
                <a:gd name="T21" fmla="*/ 340 h 567"/>
                <a:gd name="T22" fmla="*/ 113 w 680"/>
                <a:gd name="T23" fmla="*/ 113 h 567"/>
                <a:gd name="T24" fmla="*/ 0 w 680"/>
                <a:gd name="T25" fmla="*/ 113 h 567"/>
                <a:gd name="T26" fmla="*/ 0 w 680"/>
                <a:gd name="T27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80" h="567">
                  <a:moveTo>
                    <a:pt x="0" y="0"/>
                  </a:moveTo>
                  <a:lnTo>
                    <a:pt x="680" y="0"/>
                  </a:lnTo>
                  <a:lnTo>
                    <a:pt x="680" y="453"/>
                  </a:lnTo>
                  <a:lnTo>
                    <a:pt x="567" y="453"/>
                  </a:lnTo>
                  <a:lnTo>
                    <a:pt x="453" y="453"/>
                  </a:lnTo>
                  <a:lnTo>
                    <a:pt x="453" y="567"/>
                  </a:lnTo>
                  <a:lnTo>
                    <a:pt x="340" y="567"/>
                  </a:lnTo>
                  <a:lnTo>
                    <a:pt x="340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113" y="340"/>
                  </a:lnTo>
                  <a:lnTo>
                    <a:pt x="113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75" name="Freeform 163">
              <a:extLst>
                <a:ext uri="{FF2B5EF4-FFF2-40B4-BE49-F238E27FC236}">
                  <a16:creationId xmlns:a16="http://schemas.microsoft.com/office/drawing/2014/main" id="{AFDBB48F-273B-48E6-B72E-F384AF836510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4725"/>
              <a:ext cx="680" cy="454"/>
            </a:xfrm>
            <a:custGeom>
              <a:avLst/>
              <a:gdLst>
                <a:gd name="T0" fmla="*/ 0 w 680"/>
                <a:gd name="T1" fmla="*/ 454 h 454"/>
                <a:gd name="T2" fmla="*/ 0 w 680"/>
                <a:gd name="T3" fmla="*/ 227 h 454"/>
                <a:gd name="T4" fmla="*/ 113 w 680"/>
                <a:gd name="T5" fmla="*/ 227 h 454"/>
                <a:gd name="T6" fmla="*/ 113 w 680"/>
                <a:gd name="T7" fmla="*/ 113 h 454"/>
                <a:gd name="T8" fmla="*/ 340 w 680"/>
                <a:gd name="T9" fmla="*/ 113 h 454"/>
                <a:gd name="T10" fmla="*/ 340 w 680"/>
                <a:gd name="T11" fmla="*/ 0 h 454"/>
                <a:gd name="T12" fmla="*/ 567 w 680"/>
                <a:gd name="T13" fmla="*/ 0 h 454"/>
                <a:gd name="T14" fmla="*/ 567 w 680"/>
                <a:gd name="T15" fmla="*/ 113 h 454"/>
                <a:gd name="T16" fmla="*/ 680 w 680"/>
                <a:gd name="T17" fmla="*/ 113 h 454"/>
                <a:gd name="T18" fmla="*/ 680 w 680"/>
                <a:gd name="T19" fmla="*/ 227 h 454"/>
                <a:gd name="T20" fmla="*/ 567 w 680"/>
                <a:gd name="T21" fmla="*/ 227 h 454"/>
                <a:gd name="T22" fmla="*/ 567 w 680"/>
                <a:gd name="T23" fmla="*/ 340 h 454"/>
                <a:gd name="T24" fmla="*/ 453 w 680"/>
                <a:gd name="T25" fmla="*/ 340 h 454"/>
                <a:gd name="T26" fmla="*/ 453 w 680"/>
                <a:gd name="T27" fmla="*/ 454 h 454"/>
                <a:gd name="T28" fmla="*/ 0 w 680"/>
                <a:gd name="T2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0" h="454">
                  <a:moveTo>
                    <a:pt x="0" y="454"/>
                  </a:moveTo>
                  <a:lnTo>
                    <a:pt x="0" y="227"/>
                  </a:lnTo>
                  <a:lnTo>
                    <a:pt x="113" y="227"/>
                  </a:lnTo>
                  <a:lnTo>
                    <a:pt x="113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680" y="113"/>
                  </a:lnTo>
                  <a:lnTo>
                    <a:pt x="680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453" y="340"/>
                  </a:lnTo>
                  <a:lnTo>
                    <a:pt x="453" y="454"/>
                  </a:lnTo>
                  <a:lnTo>
                    <a:pt x="0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76" name="Freeform 164">
              <a:extLst>
                <a:ext uri="{FF2B5EF4-FFF2-40B4-BE49-F238E27FC236}">
                  <a16:creationId xmlns:a16="http://schemas.microsoft.com/office/drawing/2014/main" id="{578854C2-C6A7-4835-80A0-F8395D3B0A07}"/>
                </a:ext>
              </a:extLst>
            </p:cNvPr>
            <p:cNvSpPr>
              <a:spLocks/>
            </p:cNvSpPr>
            <p:nvPr/>
          </p:nvSpPr>
          <p:spPr bwMode="auto">
            <a:xfrm>
              <a:off x="6413" y="4838"/>
              <a:ext cx="567" cy="681"/>
            </a:xfrm>
            <a:custGeom>
              <a:avLst/>
              <a:gdLst>
                <a:gd name="T0" fmla="*/ 227 w 567"/>
                <a:gd name="T1" fmla="*/ 681 h 681"/>
                <a:gd name="T2" fmla="*/ 341 w 567"/>
                <a:gd name="T3" fmla="*/ 681 h 681"/>
                <a:gd name="T4" fmla="*/ 341 w 567"/>
                <a:gd name="T5" fmla="*/ 567 h 681"/>
                <a:gd name="T6" fmla="*/ 567 w 567"/>
                <a:gd name="T7" fmla="*/ 567 h 681"/>
                <a:gd name="T8" fmla="*/ 567 w 567"/>
                <a:gd name="T9" fmla="*/ 227 h 681"/>
                <a:gd name="T10" fmla="*/ 454 w 567"/>
                <a:gd name="T11" fmla="*/ 227 h 681"/>
                <a:gd name="T12" fmla="*/ 454 w 567"/>
                <a:gd name="T13" fmla="*/ 0 h 681"/>
                <a:gd name="T14" fmla="*/ 227 w 567"/>
                <a:gd name="T15" fmla="*/ 0 h 681"/>
                <a:gd name="T16" fmla="*/ 227 w 567"/>
                <a:gd name="T17" fmla="*/ 114 h 681"/>
                <a:gd name="T18" fmla="*/ 114 w 567"/>
                <a:gd name="T19" fmla="*/ 114 h 681"/>
                <a:gd name="T20" fmla="*/ 114 w 567"/>
                <a:gd name="T21" fmla="*/ 227 h 681"/>
                <a:gd name="T22" fmla="*/ 0 w 567"/>
                <a:gd name="T23" fmla="*/ 227 h 681"/>
                <a:gd name="T24" fmla="*/ 0 w 567"/>
                <a:gd name="T25" fmla="*/ 341 h 681"/>
                <a:gd name="T26" fmla="*/ 227 w 567"/>
                <a:gd name="T27" fmla="*/ 341 h 681"/>
                <a:gd name="T28" fmla="*/ 227 w 567"/>
                <a:gd name="T29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7" h="681">
                  <a:moveTo>
                    <a:pt x="227" y="681"/>
                  </a:moveTo>
                  <a:lnTo>
                    <a:pt x="341" y="681"/>
                  </a:lnTo>
                  <a:lnTo>
                    <a:pt x="341" y="567"/>
                  </a:lnTo>
                  <a:lnTo>
                    <a:pt x="567" y="567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114" y="114"/>
                  </a:lnTo>
                  <a:lnTo>
                    <a:pt x="114" y="227"/>
                  </a:lnTo>
                  <a:lnTo>
                    <a:pt x="0" y="227"/>
                  </a:lnTo>
                  <a:lnTo>
                    <a:pt x="0" y="341"/>
                  </a:lnTo>
                  <a:lnTo>
                    <a:pt x="227" y="341"/>
                  </a:lnTo>
                  <a:lnTo>
                    <a:pt x="227" y="68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77" name="Freeform 165">
              <a:extLst>
                <a:ext uri="{FF2B5EF4-FFF2-40B4-BE49-F238E27FC236}">
                  <a16:creationId xmlns:a16="http://schemas.microsoft.com/office/drawing/2014/main" id="{3454E997-0055-42C2-818A-D9C7A0412700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4271"/>
              <a:ext cx="680" cy="567"/>
            </a:xfrm>
            <a:custGeom>
              <a:avLst/>
              <a:gdLst>
                <a:gd name="T0" fmla="*/ 567 w 680"/>
                <a:gd name="T1" fmla="*/ 454 h 567"/>
                <a:gd name="T2" fmla="*/ 567 w 680"/>
                <a:gd name="T3" fmla="*/ 341 h 567"/>
                <a:gd name="T4" fmla="*/ 680 w 680"/>
                <a:gd name="T5" fmla="*/ 341 h 567"/>
                <a:gd name="T6" fmla="*/ 680 w 680"/>
                <a:gd name="T7" fmla="*/ 114 h 567"/>
                <a:gd name="T8" fmla="*/ 453 w 680"/>
                <a:gd name="T9" fmla="*/ 114 h 567"/>
                <a:gd name="T10" fmla="*/ 453 w 680"/>
                <a:gd name="T11" fmla="*/ 0 h 567"/>
                <a:gd name="T12" fmla="*/ 113 w 680"/>
                <a:gd name="T13" fmla="*/ 0 h 567"/>
                <a:gd name="T14" fmla="*/ 113 w 680"/>
                <a:gd name="T15" fmla="*/ 227 h 567"/>
                <a:gd name="T16" fmla="*/ 0 w 680"/>
                <a:gd name="T17" fmla="*/ 227 h 567"/>
                <a:gd name="T18" fmla="*/ 0 w 680"/>
                <a:gd name="T19" fmla="*/ 341 h 567"/>
                <a:gd name="T20" fmla="*/ 113 w 680"/>
                <a:gd name="T21" fmla="*/ 341 h 567"/>
                <a:gd name="T22" fmla="*/ 113 w 680"/>
                <a:gd name="T23" fmla="*/ 567 h 567"/>
                <a:gd name="T24" fmla="*/ 340 w 680"/>
                <a:gd name="T25" fmla="*/ 567 h 567"/>
                <a:gd name="T26" fmla="*/ 340 w 680"/>
                <a:gd name="T27" fmla="*/ 454 h 567"/>
                <a:gd name="T28" fmla="*/ 567 w 680"/>
                <a:gd name="T29" fmla="*/ 454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0" h="567">
                  <a:moveTo>
                    <a:pt x="567" y="454"/>
                  </a:moveTo>
                  <a:lnTo>
                    <a:pt x="567" y="341"/>
                  </a:lnTo>
                  <a:lnTo>
                    <a:pt x="680" y="341"/>
                  </a:lnTo>
                  <a:lnTo>
                    <a:pt x="680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113" y="0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341"/>
                  </a:lnTo>
                  <a:lnTo>
                    <a:pt x="113" y="341"/>
                  </a:lnTo>
                  <a:lnTo>
                    <a:pt x="113" y="567"/>
                  </a:lnTo>
                  <a:lnTo>
                    <a:pt x="340" y="567"/>
                  </a:lnTo>
                  <a:lnTo>
                    <a:pt x="340" y="454"/>
                  </a:lnTo>
                  <a:lnTo>
                    <a:pt x="567" y="45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79" name="Freeform 167">
              <a:extLst>
                <a:ext uri="{FF2B5EF4-FFF2-40B4-BE49-F238E27FC236}">
                  <a16:creationId xmlns:a16="http://schemas.microsoft.com/office/drawing/2014/main" id="{8CE95CC1-101B-4047-9D11-5CBAC1181AAE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4498"/>
              <a:ext cx="680" cy="567"/>
            </a:xfrm>
            <a:custGeom>
              <a:avLst/>
              <a:gdLst>
                <a:gd name="T0" fmla="*/ 453 w 680"/>
                <a:gd name="T1" fmla="*/ 0 h 567"/>
                <a:gd name="T2" fmla="*/ 113 w 680"/>
                <a:gd name="T3" fmla="*/ 0 h 567"/>
                <a:gd name="T4" fmla="*/ 113 w 680"/>
                <a:gd name="T5" fmla="*/ 114 h 567"/>
                <a:gd name="T6" fmla="*/ 0 w 680"/>
                <a:gd name="T7" fmla="*/ 114 h 567"/>
                <a:gd name="T8" fmla="*/ 0 w 680"/>
                <a:gd name="T9" fmla="*/ 340 h 567"/>
                <a:gd name="T10" fmla="*/ 340 w 680"/>
                <a:gd name="T11" fmla="*/ 340 h 567"/>
                <a:gd name="T12" fmla="*/ 340 w 680"/>
                <a:gd name="T13" fmla="*/ 567 h 567"/>
                <a:gd name="T14" fmla="*/ 567 w 680"/>
                <a:gd name="T15" fmla="*/ 567 h 567"/>
                <a:gd name="T16" fmla="*/ 567 w 680"/>
                <a:gd name="T17" fmla="*/ 454 h 567"/>
                <a:gd name="T18" fmla="*/ 680 w 680"/>
                <a:gd name="T19" fmla="*/ 454 h 567"/>
                <a:gd name="T20" fmla="*/ 680 w 680"/>
                <a:gd name="T21" fmla="*/ 340 h 567"/>
                <a:gd name="T22" fmla="*/ 567 w 680"/>
                <a:gd name="T23" fmla="*/ 340 h 567"/>
                <a:gd name="T24" fmla="*/ 567 w 680"/>
                <a:gd name="T25" fmla="*/ 114 h 567"/>
                <a:gd name="T26" fmla="*/ 453 w 680"/>
                <a:gd name="T27" fmla="*/ 114 h 567"/>
                <a:gd name="T28" fmla="*/ 453 w 680"/>
                <a:gd name="T2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0" h="567">
                  <a:moveTo>
                    <a:pt x="453" y="0"/>
                  </a:moveTo>
                  <a:lnTo>
                    <a:pt x="113" y="0"/>
                  </a:lnTo>
                  <a:lnTo>
                    <a:pt x="113" y="114"/>
                  </a:lnTo>
                  <a:lnTo>
                    <a:pt x="0" y="114"/>
                  </a:lnTo>
                  <a:lnTo>
                    <a:pt x="0" y="340"/>
                  </a:lnTo>
                  <a:lnTo>
                    <a:pt x="340" y="340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454"/>
                  </a:lnTo>
                  <a:lnTo>
                    <a:pt x="680" y="454"/>
                  </a:lnTo>
                  <a:lnTo>
                    <a:pt x="680" y="340"/>
                  </a:lnTo>
                  <a:lnTo>
                    <a:pt x="567" y="340"/>
                  </a:lnTo>
                  <a:lnTo>
                    <a:pt x="567" y="114"/>
                  </a:lnTo>
                  <a:lnTo>
                    <a:pt x="453" y="114"/>
                  </a:lnTo>
                  <a:lnTo>
                    <a:pt x="45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82" name="Freeform 170">
              <a:extLst>
                <a:ext uri="{FF2B5EF4-FFF2-40B4-BE49-F238E27FC236}">
                  <a16:creationId xmlns:a16="http://schemas.microsoft.com/office/drawing/2014/main" id="{6EC054DA-BA1F-4EC5-88EC-FFC3296C49E7}"/>
                </a:ext>
              </a:extLst>
            </p:cNvPr>
            <p:cNvSpPr>
              <a:spLocks/>
            </p:cNvSpPr>
            <p:nvPr/>
          </p:nvSpPr>
          <p:spPr bwMode="auto">
            <a:xfrm>
              <a:off x="6867" y="4271"/>
              <a:ext cx="567" cy="567"/>
            </a:xfrm>
            <a:custGeom>
              <a:avLst/>
              <a:gdLst>
                <a:gd name="T0" fmla="*/ 454 w 567"/>
                <a:gd name="T1" fmla="*/ 567 h 567"/>
                <a:gd name="T2" fmla="*/ 227 w 567"/>
                <a:gd name="T3" fmla="*/ 567 h 567"/>
                <a:gd name="T4" fmla="*/ 227 w 567"/>
                <a:gd name="T5" fmla="*/ 341 h 567"/>
                <a:gd name="T6" fmla="*/ 113 w 567"/>
                <a:gd name="T7" fmla="*/ 341 h 567"/>
                <a:gd name="T8" fmla="*/ 113 w 567"/>
                <a:gd name="T9" fmla="*/ 227 h 567"/>
                <a:gd name="T10" fmla="*/ 0 w 567"/>
                <a:gd name="T11" fmla="*/ 227 h 567"/>
                <a:gd name="T12" fmla="*/ 0 w 567"/>
                <a:gd name="T13" fmla="*/ 114 h 567"/>
                <a:gd name="T14" fmla="*/ 340 w 567"/>
                <a:gd name="T15" fmla="*/ 114 h 567"/>
                <a:gd name="T16" fmla="*/ 340 w 567"/>
                <a:gd name="T17" fmla="*/ 0 h 567"/>
                <a:gd name="T18" fmla="*/ 454 w 567"/>
                <a:gd name="T19" fmla="*/ 0 h 567"/>
                <a:gd name="T20" fmla="*/ 454 w 567"/>
                <a:gd name="T21" fmla="*/ 114 h 567"/>
                <a:gd name="T22" fmla="*/ 567 w 567"/>
                <a:gd name="T23" fmla="*/ 114 h 567"/>
                <a:gd name="T24" fmla="*/ 567 w 567"/>
                <a:gd name="T25" fmla="*/ 341 h 567"/>
                <a:gd name="T26" fmla="*/ 454 w 567"/>
                <a:gd name="T27" fmla="*/ 341 h 567"/>
                <a:gd name="T28" fmla="*/ 454 w 567"/>
                <a:gd name="T29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7" h="567">
                  <a:moveTo>
                    <a:pt x="454" y="567"/>
                  </a:moveTo>
                  <a:lnTo>
                    <a:pt x="227" y="567"/>
                  </a:lnTo>
                  <a:lnTo>
                    <a:pt x="227" y="341"/>
                  </a:lnTo>
                  <a:lnTo>
                    <a:pt x="113" y="341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114"/>
                  </a:lnTo>
                  <a:lnTo>
                    <a:pt x="340" y="114"/>
                  </a:lnTo>
                  <a:lnTo>
                    <a:pt x="340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567" y="114"/>
                  </a:lnTo>
                  <a:lnTo>
                    <a:pt x="567" y="341"/>
                  </a:lnTo>
                  <a:lnTo>
                    <a:pt x="454" y="341"/>
                  </a:lnTo>
                  <a:lnTo>
                    <a:pt x="454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83" name="Freeform 171">
              <a:extLst>
                <a:ext uri="{FF2B5EF4-FFF2-40B4-BE49-F238E27FC236}">
                  <a16:creationId xmlns:a16="http://schemas.microsoft.com/office/drawing/2014/main" id="{63E2D08C-2A69-49BB-B547-1E595F9387AF}"/>
                </a:ext>
              </a:extLst>
            </p:cNvPr>
            <p:cNvSpPr>
              <a:spLocks/>
            </p:cNvSpPr>
            <p:nvPr/>
          </p:nvSpPr>
          <p:spPr bwMode="auto">
            <a:xfrm>
              <a:off x="7207" y="3478"/>
              <a:ext cx="454" cy="907"/>
            </a:xfrm>
            <a:custGeom>
              <a:avLst/>
              <a:gdLst>
                <a:gd name="T0" fmla="*/ 0 w 454"/>
                <a:gd name="T1" fmla="*/ 793 h 907"/>
                <a:gd name="T2" fmla="*/ 0 w 454"/>
                <a:gd name="T3" fmla="*/ 680 h 907"/>
                <a:gd name="T4" fmla="*/ 114 w 454"/>
                <a:gd name="T5" fmla="*/ 680 h 907"/>
                <a:gd name="T6" fmla="*/ 114 w 454"/>
                <a:gd name="T7" fmla="*/ 226 h 907"/>
                <a:gd name="T8" fmla="*/ 0 w 454"/>
                <a:gd name="T9" fmla="*/ 226 h 907"/>
                <a:gd name="T10" fmla="*/ 0 w 454"/>
                <a:gd name="T11" fmla="*/ 0 h 907"/>
                <a:gd name="T12" fmla="*/ 340 w 454"/>
                <a:gd name="T13" fmla="*/ 0 h 907"/>
                <a:gd name="T14" fmla="*/ 340 w 454"/>
                <a:gd name="T15" fmla="*/ 113 h 907"/>
                <a:gd name="T16" fmla="*/ 227 w 454"/>
                <a:gd name="T17" fmla="*/ 113 h 907"/>
                <a:gd name="T18" fmla="*/ 227 w 454"/>
                <a:gd name="T19" fmla="*/ 226 h 907"/>
                <a:gd name="T20" fmla="*/ 340 w 454"/>
                <a:gd name="T21" fmla="*/ 226 h 907"/>
                <a:gd name="T22" fmla="*/ 340 w 454"/>
                <a:gd name="T23" fmla="*/ 340 h 907"/>
                <a:gd name="T24" fmla="*/ 454 w 454"/>
                <a:gd name="T25" fmla="*/ 340 h 907"/>
                <a:gd name="T26" fmla="*/ 454 w 454"/>
                <a:gd name="T27" fmla="*/ 793 h 907"/>
                <a:gd name="T28" fmla="*/ 340 w 454"/>
                <a:gd name="T29" fmla="*/ 793 h 907"/>
                <a:gd name="T30" fmla="*/ 340 w 454"/>
                <a:gd name="T31" fmla="*/ 907 h 907"/>
                <a:gd name="T32" fmla="*/ 114 w 454"/>
                <a:gd name="T33" fmla="*/ 907 h 907"/>
                <a:gd name="T34" fmla="*/ 114 w 454"/>
                <a:gd name="T35" fmla="*/ 793 h 907"/>
                <a:gd name="T36" fmla="*/ 0 w 454"/>
                <a:gd name="T37" fmla="*/ 793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4" h="907">
                  <a:moveTo>
                    <a:pt x="0" y="793"/>
                  </a:moveTo>
                  <a:lnTo>
                    <a:pt x="0" y="680"/>
                  </a:lnTo>
                  <a:lnTo>
                    <a:pt x="114" y="680"/>
                  </a:lnTo>
                  <a:lnTo>
                    <a:pt x="114" y="226"/>
                  </a:lnTo>
                  <a:lnTo>
                    <a:pt x="0" y="226"/>
                  </a:lnTo>
                  <a:lnTo>
                    <a:pt x="0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226"/>
                  </a:lnTo>
                  <a:lnTo>
                    <a:pt x="340" y="226"/>
                  </a:lnTo>
                  <a:lnTo>
                    <a:pt x="340" y="340"/>
                  </a:lnTo>
                  <a:lnTo>
                    <a:pt x="454" y="340"/>
                  </a:lnTo>
                  <a:lnTo>
                    <a:pt x="454" y="793"/>
                  </a:lnTo>
                  <a:lnTo>
                    <a:pt x="340" y="793"/>
                  </a:lnTo>
                  <a:lnTo>
                    <a:pt x="340" y="907"/>
                  </a:lnTo>
                  <a:lnTo>
                    <a:pt x="114" y="907"/>
                  </a:lnTo>
                  <a:lnTo>
                    <a:pt x="114" y="793"/>
                  </a:lnTo>
                  <a:lnTo>
                    <a:pt x="0" y="793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84" name="Freeform 172">
              <a:extLst>
                <a:ext uri="{FF2B5EF4-FFF2-40B4-BE49-F238E27FC236}">
                  <a16:creationId xmlns:a16="http://schemas.microsoft.com/office/drawing/2014/main" id="{E9960777-F03A-4E73-B58C-2B23172DB892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3591"/>
              <a:ext cx="1361" cy="907"/>
            </a:xfrm>
            <a:custGeom>
              <a:avLst/>
              <a:gdLst>
                <a:gd name="T0" fmla="*/ 1247 w 1361"/>
                <a:gd name="T1" fmla="*/ 0 h 907"/>
                <a:gd name="T2" fmla="*/ 907 w 1361"/>
                <a:gd name="T3" fmla="*/ 0 h 907"/>
                <a:gd name="T4" fmla="*/ 907 w 1361"/>
                <a:gd name="T5" fmla="*/ 113 h 907"/>
                <a:gd name="T6" fmla="*/ 680 w 1361"/>
                <a:gd name="T7" fmla="*/ 113 h 907"/>
                <a:gd name="T8" fmla="*/ 680 w 1361"/>
                <a:gd name="T9" fmla="*/ 0 h 907"/>
                <a:gd name="T10" fmla="*/ 567 w 1361"/>
                <a:gd name="T11" fmla="*/ 0 h 907"/>
                <a:gd name="T12" fmla="*/ 567 w 1361"/>
                <a:gd name="T13" fmla="*/ 113 h 907"/>
                <a:gd name="T14" fmla="*/ 453 w 1361"/>
                <a:gd name="T15" fmla="*/ 113 h 907"/>
                <a:gd name="T16" fmla="*/ 453 w 1361"/>
                <a:gd name="T17" fmla="*/ 340 h 907"/>
                <a:gd name="T18" fmla="*/ 113 w 1361"/>
                <a:gd name="T19" fmla="*/ 340 h 907"/>
                <a:gd name="T20" fmla="*/ 113 w 1361"/>
                <a:gd name="T21" fmla="*/ 454 h 907"/>
                <a:gd name="T22" fmla="*/ 227 w 1361"/>
                <a:gd name="T23" fmla="*/ 454 h 907"/>
                <a:gd name="T24" fmla="*/ 227 w 1361"/>
                <a:gd name="T25" fmla="*/ 567 h 907"/>
                <a:gd name="T26" fmla="*/ 0 w 1361"/>
                <a:gd name="T27" fmla="*/ 567 h 907"/>
                <a:gd name="T28" fmla="*/ 0 w 1361"/>
                <a:gd name="T29" fmla="*/ 680 h 907"/>
                <a:gd name="T30" fmla="*/ 453 w 1361"/>
                <a:gd name="T31" fmla="*/ 680 h 907"/>
                <a:gd name="T32" fmla="*/ 453 w 1361"/>
                <a:gd name="T33" fmla="*/ 794 h 907"/>
                <a:gd name="T34" fmla="*/ 680 w 1361"/>
                <a:gd name="T35" fmla="*/ 794 h 907"/>
                <a:gd name="T36" fmla="*/ 680 w 1361"/>
                <a:gd name="T37" fmla="*/ 907 h 907"/>
                <a:gd name="T38" fmla="*/ 907 w 1361"/>
                <a:gd name="T39" fmla="*/ 907 h 907"/>
                <a:gd name="T40" fmla="*/ 907 w 1361"/>
                <a:gd name="T41" fmla="*/ 794 h 907"/>
                <a:gd name="T42" fmla="*/ 1247 w 1361"/>
                <a:gd name="T43" fmla="*/ 794 h 907"/>
                <a:gd name="T44" fmla="*/ 1247 w 1361"/>
                <a:gd name="T45" fmla="*/ 567 h 907"/>
                <a:gd name="T46" fmla="*/ 1361 w 1361"/>
                <a:gd name="T47" fmla="*/ 567 h 907"/>
                <a:gd name="T48" fmla="*/ 1361 w 1361"/>
                <a:gd name="T49" fmla="*/ 113 h 907"/>
                <a:gd name="T50" fmla="*/ 1247 w 1361"/>
                <a:gd name="T51" fmla="*/ 113 h 907"/>
                <a:gd name="T52" fmla="*/ 1247 w 1361"/>
                <a:gd name="T53" fmla="*/ 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361" h="907">
                  <a:moveTo>
                    <a:pt x="1247" y="0"/>
                  </a:moveTo>
                  <a:lnTo>
                    <a:pt x="907" y="0"/>
                  </a:lnTo>
                  <a:lnTo>
                    <a:pt x="907" y="113"/>
                  </a:lnTo>
                  <a:lnTo>
                    <a:pt x="680" y="113"/>
                  </a:lnTo>
                  <a:lnTo>
                    <a:pt x="680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453" y="113"/>
                  </a:lnTo>
                  <a:lnTo>
                    <a:pt x="453" y="340"/>
                  </a:lnTo>
                  <a:lnTo>
                    <a:pt x="113" y="340"/>
                  </a:lnTo>
                  <a:lnTo>
                    <a:pt x="113" y="454"/>
                  </a:lnTo>
                  <a:lnTo>
                    <a:pt x="227" y="454"/>
                  </a:lnTo>
                  <a:lnTo>
                    <a:pt x="227" y="567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453" y="680"/>
                  </a:lnTo>
                  <a:lnTo>
                    <a:pt x="453" y="794"/>
                  </a:lnTo>
                  <a:lnTo>
                    <a:pt x="680" y="794"/>
                  </a:lnTo>
                  <a:lnTo>
                    <a:pt x="680" y="907"/>
                  </a:lnTo>
                  <a:lnTo>
                    <a:pt x="907" y="907"/>
                  </a:lnTo>
                  <a:lnTo>
                    <a:pt x="907" y="794"/>
                  </a:lnTo>
                  <a:lnTo>
                    <a:pt x="1247" y="794"/>
                  </a:lnTo>
                  <a:lnTo>
                    <a:pt x="1247" y="567"/>
                  </a:lnTo>
                  <a:lnTo>
                    <a:pt x="1361" y="567"/>
                  </a:lnTo>
                  <a:lnTo>
                    <a:pt x="1361" y="113"/>
                  </a:lnTo>
                  <a:lnTo>
                    <a:pt x="1247" y="113"/>
                  </a:lnTo>
                  <a:lnTo>
                    <a:pt x="124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86" name="Freeform 174">
              <a:extLst>
                <a:ext uri="{FF2B5EF4-FFF2-40B4-BE49-F238E27FC236}">
                  <a16:creationId xmlns:a16="http://schemas.microsoft.com/office/drawing/2014/main" id="{8FB610F6-8424-48B9-99DD-307F95482ABE}"/>
                </a:ext>
              </a:extLst>
            </p:cNvPr>
            <p:cNvSpPr>
              <a:spLocks/>
            </p:cNvSpPr>
            <p:nvPr/>
          </p:nvSpPr>
          <p:spPr bwMode="auto">
            <a:xfrm>
              <a:off x="6073" y="3478"/>
              <a:ext cx="567" cy="453"/>
            </a:xfrm>
            <a:custGeom>
              <a:avLst/>
              <a:gdLst>
                <a:gd name="T0" fmla="*/ 567 w 567"/>
                <a:gd name="T1" fmla="*/ 0 h 453"/>
                <a:gd name="T2" fmla="*/ 0 w 567"/>
                <a:gd name="T3" fmla="*/ 0 h 453"/>
                <a:gd name="T4" fmla="*/ 0 w 567"/>
                <a:gd name="T5" fmla="*/ 453 h 453"/>
                <a:gd name="T6" fmla="*/ 340 w 567"/>
                <a:gd name="T7" fmla="*/ 453 h 453"/>
                <a:gd name="T8" fmla="*/ 340 w 567"/>
                <a:gd name="T9" fmla="*/ 226 h 453"/>
                <a:gd name="T10" fmla="*/ 454 w 567"/>
                <a:gd name="T11" fmla="*/ 226 h 453"/>
                <a:gd name="T12" fmla="*/ 454 w 567"/>
                <a:gd name="T13" fmla="*/ 113 h 453"/>
                <a:gd name="T14" fmla="*/ 567 w 567"/>
                <a:gd name="T15" fmla="*/ 113 h 453"/>
                <a:gd name="T16" fmla="*/ 567 w 567"/>
                <a:gd name="T17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7" h="453">
                  <a:moveTo>
                    <a:pt x="567" y="0"/>
                  </a:moveTo>
                  <a:lnTo>
                    <a:pt x="0" y="0"/>
                  </a:lnTo>
                  <a:lnTo>
                    <a:pt x="0" y="453"/>
                  </a:lnTo>
                  <a:lnTo>
                    <a:pt x="340" y="453"/>
                  </a:lnTo>
                  <a:lnTo>
                    <a:pt x="340" y="226"/>
                  </a:lnTo>
                  <a:lnTo>
                    <a:pt x="454" y="226"/>
                  </a:lnTo>
                  <a:lnTo>
                    <a:pt x="454" y="113"/>
                  </a:lnTo>
                  <a:lnTo>
                    <a:pt x="567" y="113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87" name="Freeform 175">
              <a:extLst>
                <a:ext uri="{FF2B5EF4-FFF2-40B4-BE49-F238E27FC236}">
                  <a16:creationId xmlns:a16="http://schemas.microsoft.com/office/drawing/2014/main" id="{F2637C28-B394-4DC9-8F63-2D4C3EFD54B5}"/>
                </a:ext>
              </a:extLst>
            </p:cNvPr>
            <p:cNvSpPr>
              <a:spLocks/>
            </p:cNvSpPr>
            <p:nvPr/>
          </p:nvSpPr>
          <p:spPr bwMode="auto">
            <a:xfrm>
              <a:off x="6640" y="3251"/>
              <a:ext cx="567" cy="453"/>
            </a:xfrm>
            <a:custGeom>
              <a:avLst/>
              <a:gdLst>
                <a:gd name="T0" fmla="*/ 567 w 567"/>
                <a:gd name="T1" fmla="*/ 0 h 453"/>
                <a:gd name="T2" fmla="*/ 227 w 567"/>
                <a:gd name="T3" fmla="*/ 0 h 453"/>
                <a:gd name="T4" fmla="*/ 114 w 567"/>
                <a:gd name="T5" fmla="*/ 0 h 453"/>
                <a:gd name="T6" fmla="*/ 0 w 567"/>
                <a:gd name="T7" fmla="*/ 0 h 453"/>
                <a:gd name="T8" fmla="*/ 0 w 567"/>
                <a:gd name="T9" fmla="*/ 453 h 453"/>
                <a:gd name="T10" fmla="*/ 227 w 567"/>
                <a:gd name="T11" fmla="*/ 453 h 453"/>
                <a:gd name="T12" fmla="*/ 227 w 567"/>
                <a:gd name="T13" fmla="*/ 340 h 453"/>
                <a:gd name="T14" fmla="*/ 567 w 567"/>
                <a:gd name="T15" fmla="*/ 340 h 453"/>
                <a:gd name="T16" fmla="*/ 567 w 567"/>
                <a:gd name="T17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7" h="453">
                  <a:moveTo>
                    <a:pt x="567" y="0"/>
                  </a:moveTo>
                  <a:lnTo>
                    <a:pt x="227" y="0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567" y="340"/>
                  </a:lnTo>
                  <a:lnTo>
                    <a:pt x="56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88" name="Freeform 176">
              <a:extLst>
                <a:ext uri="{FF2B5EF4-FFF2-40B4-BE49-F238E27FC236}">
                  <a16:creationId xmlns:a16="http://schemas.microsoft.com/office/drawing/2014/main" id="{3C785530-5794-4CE9-B594-4508329C444F}"/>
                </a:ext>
              </a:extLst>
            </p:cNvPr>
            <p:cNvSpPr>
              <a:spLocks/>
            </p:cNvSpPr>
            <p:nvPr/>
          </p:nvSpPr>
          <p:spPr bwMode="auto">
            <a:xfrm>
              <a:off x="7207" y="2797"/>
              <a:ext cx="340" cy="681"/>
            </a:xfrm>
            <a:custGeom>
              <a:avLst/>
              <a:gdLst>
                <a:gd name="T0" fmla="*/ 340 w 340"/>
                <a:gd name="T1" fmla="*/ 681 h 681"/>
                <a:gd name="T2" fmla="*/ 340 w 340"/>
                <a:gd name="T3" fmla="*/ 567 h 681"/>
                <a:gd name="T4" fmla="*/ 227 w 340"/>
                <a:gd name="T5" fmla="*/ 567 h 681"/>
                <a:gd name="T6" fmla="*/ 227 w 340"/>
                <a:gd name="T7" fmla="*/ 227 h 681"/>
                <a:gd name="T8" fmla="*/ 340 w 340"/>
                <a:gd name="T9" fmla="*/ 227 h 681"/>
                <a:gd name="T10" fmla="*/ 340 w 340"/>
                <a:gd name="T11" fmla="*/ 114 h 681"/>
                <a:gd name="T12" fmla="*/ 114 w 340"/>
                <a:gd name="T13" fmla="*/ 114 h 681"/>
                <a:gd name="T14" fmla="*/ 114 w 340"/>
                <a:gd name="T15" fmla="*/ 0 h 681"/>
                <a:gd name="T16" fmla="*/ 0 w 340"/>
                <a:gd name="T17" fmla="*/ 0 h 681"/>
                <a:gd name="T18" fmla="*/ 0 w 340"/>
                <a:gd name="T19" fmla="*/ 681 h 681"/>
                <a:gd name="T20" fmla="*/ 340 w 340"/>
                <a:gd name="T21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0" h="681">
                  <a:moveTo>
                    <a:pt x="340" y="681"/>
                  </a:moveTo>
                  <a:lnTo>
                    <a:pt x="340" y="567"/>
                  </a:lnTo>
                  <a:lnTo>
                    <a:pt x="227" y="567"/>
                  </a:lnTo>
                  <a:lnTo>
                    <a:pt x="227" y="227"/>
                  </a:lnTo>
                  <a:lnTo>
                    <a:pt x="340" y="227"/>
                  </a:lnTo>
                  <a:lnTo>
                    <a:pt x="34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681"/>
                  </a:lnTo>
                  <a:lnTo>
                    <a:pt x="340" y="68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89" name="Freeform 177">
              <a:extLst>
                <a:ext uri="{FF2B5EF4-FFF2-40B4-BE49-F238E27FC236}">
                  <a16:creationId xmlns:a16="http://schemas.microsoft.com/office/drawing/2014/main" id="{4425BE40-A001-47E0-B306-8B84AC7094FB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4" y="2684"/>
              <a:ext cx="453" cy="567"/>
            </a:xfrm>
            <a:custGeom>
              <a:avLst/>
              <a:gdLst>
                <a:gd name="T0" fmla="*/ 453 w 453"/>
                <a:gd name="T1" fmla="*/ 0 h 567"/>
                <a:gd name="T2" fmla="*/ 453 w 453"/>
                <a:gd name="T3" fmla="*/ 567 h 567"/>
                <a:gd name="T4" fmla="*/ 0 w 453"/>
                <a:gd name="T5" fmla="*/ 567 h 567"/>
                <a:gd name="T6" fmla="*/ 0 w 453"/>
                <a:gd name="T7" fmla="*/ 453 h 567"/>
                <a:gd name="T8" fmla="*/ 113 w 453"/>
                <a:gd name="T9" fmla="*/ 453 h 567"/>
                <a:gd name="T10" fmla="*/ 113 w 453"/>
                <a:gd name="T11" fmla="*/ 340 h 567"/>
                <a:gd name="T12" fmla="*/ 226 w 453"/>
                <a:gd name="T13" fmla="*/ 340 h 567"/>
                <a:gd name="T14" fmla="*/ 226 w 453"/>
                <a:gd name="T15" fmla="*/ 227 h 567"/>
                <a:gd name="T16" fmla="*/ 226 w 453"/>
                <a:gd name="T17" fmla="*/ 113 h 567"/>
                <a:gd name="T18" fmla="*/ 340 w 453"/>
                <a:gd name="T19" fmla="*/ 113 h 567"/>
                <a:gd name="T20" fmla="*/ 340 w 453"/>
                <a:gd name="T21" fmla="*/ 0 h 567"/>
                <a:gd name="T22" fmla="*/ 453 w 453"/>
                <a:gd name="T2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53" h="567">
                  <a:moveTo>
                    <a:pt x="453" y="0"/>
                  </a:moveTo>
                  <a:lnTo>
                    <a:pt x="453" y="567"/>
                  </a:lnTo>
                  <a:lnTo>
                    <a:pt x="0" y="567"/>
                  </a:lnTo>
                  <a:lnTo>
                    <a:pt x="0" y="453"/>
                  </a:lnTo>
                  <a:lnTo>
                    <a:pt x="113" y="453"/>
                  </a:lnTo>
                  <a:lnTo>
                    <a:pt x="113" y="340"/>
                  </a:lnTo>
                  <a:lnTo>
                    <a:pt x="226" y="340"/>
                  </a:lnTo>
                  <a:lnTo>
                    <a:pt x="226" y="227"/>
                  </a:lnTo>
                  <a:lnTo>
                    <a:pt x="226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453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90" name="Freeform 178">
              <a:extLst>
                <a:ext uri="{FF2B5EF4-FFF2-40B4-BE49-F238E27FC236}">
                  <a16:creationId xmlns:a16="http://schemas.microsoft.com/office/drawing/2014/main" id="{66B87DAC-F9E0-4FAE-A9FB-584834923577}"/>
                </a:ext>
              </a:extLst>
            </p:cNvPr>
            <p:cNvSpPr>
              <a:spLocks/>
            </p:cNvSpPr>
            <p:nvPr/>
          </p:nvSpPr>
          <p:spPr bwMode="auto">
            <a:xfrm>
              <a:off x="6640" y="2684"/>
              <a:ext cx="454" cy="453"/>
            </a:xfrm>
            <a:custGeom>
              <a:avLst/>
              <a:gdLst>
                <a:gd name="T0" fmla="*/ 454 w 454"/>
                <a:gd name="T1" fmla="*/ 0 h 453"/>
                <a:gd name="T2" fmla="*/ 0 w 454"/>
                <a:gd name="T3" fmla="*/ 0 h 453"/>
                <a:gd name="T4" fmla="*/ 0 w 454"/>
                <a:gd name="T5" fmla="*/ 340 h 453"/>
                <a:gd name="T6" fmla="*/ 114 w 454"/>
                <a:gd name="T7" fmla="*/ 340 h 453"/>
                <a:gd name="T8" fmla="*/ 114 w 454"/>
                <a:gd name="T9" fmla="*/ 453 h 453"/>
                <a:gd name="T10" fmla="*/ 227 w 454"/>
                <a:gd name="T11" fmla="*/ 453 h 453"/>
                <a:gd name="T12" fmla="*/ 227 w 454"/>
                <a:gd name="T13" fmla="*/ 340 h 453"/>
                <a:gd name="T14" fmla="*/ 340 w 454"/>
                <a:gd name="T15" fmla="*/ 340 h 453"/>
                <a:gd name="T16" fmla="*/ 340 w 454"/>
                <a:gd name="T17" fmla="*/ 113 h 453"/>
                <a:gd name="T18" fmla="*/ 454 w 454"/>
                <a:gd name="T19" fmla="*/ 113 h 453"/>
                <a:gd name="T20" fmla="*/ 454 w 454"/>
                <a:gd name="T21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4" h="453">
                  <a:moveTo>
                    <a:pt x="454" y="0"/>
                  </a:moveTo>
                  <a:lnTo>
                    <a:pt x="0" y="0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340" y="340"/>
                  </a:lnTo>
                  <a:lnTo>
                    <a:pt x="340" y="113"/>
                  </a:lnTo>
                  <a:lnTo>
                    <a:pt x="454" y="113"/>
                  </a:lnTo>
                  <a:lnTo>
                    <a:pt x="454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93" name="Freeform 181">
              <a:extLst>
                <a:ext uri="{FF2B5EF4-FFF2-40B4-BE49-F238E27FC236}">
                  <a16:creationId xmlns:a16="http://schemas.microsoft.com/office/drawing/2014/main" id="{C7DDBB2E-A8DA-44CA-8B43-1607B8156B27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3024"/>
              <a:ext cx="227" cy="227"/>
            </a:xfrm>
            <a:custGeom>
              <a:avLst/>
              <a:gdLst>
                <a:gd name="T0" fmla="*/ 227 w 227"/>
                <a:gd name="T1" fmla="*/ 0 h 227"/>
                <a:gd name="T2" fmla="*/ 0 w 227"/>
                <a:gd name="T3" fmla="*/ 0 h 227"/>
                <a:gd name="T4" fmla="*/ 0 w 227"/>
                <a:gd name="T5" fmla="*/ 113 h 227"/>
                <a:gd name="T6" fmla="*/ 113 w 227"/>
                <a:gd name="T7" fmla="*/ 113 h 227"/>
                <a:gd name="T8" fmla="*/ 113 w 227"/>
                <a:gd name="T9" fmla="*/ 227 h 227"/>
                <a:gd name="T10" fmla="*/ 227 w 227"/>
                <a:gd name="T11" fmla="*/ 227 h 227"/>
                <a:gd name="T12" fmla="*/ 227 w 227"/>
                <a:gd name="T13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27">
                  <a:moveTo>
                    <a:pt x="227" y="0"/>
                  </a:moveTo>
                  <a:lnTo>
                    <a:pt x="0" y="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94" name="Freeform 182">
              <a:extLst>
                <a:ext uri="{FF2B5EF4-FFF2-40B4-BE49-F238E27FC236}">
                  <a16:creationId xmlns:a16="http://schemas.microsoft.com/office/drawing/2014/main" id="{7C8F464B-8AC4-4DEF-9368-AB4529F88F0F}"/>
                </a:ext>
              </a:extLst>
            </p:cNvPr>
            <p:cNvSpPr>
              <a:spLocks/>
            </p:cNvSpPr>
            <p:nvPr/>
          </p:nvSpPr>
          <p:spPr bwMode="auto">
            <a:xfrm>
              <a:off x="6300" y="2457"/>
              <a:ext cx="340" cy="567"/>
            </a:xfrm>
            <a:custGeom>
              <a:avLst/>
              <a:gdLst>
                <a:gd name="T0" fmla="*/ 227 w 340"/>
                <a:gd name="T1" fmla="*/ 567 h 567"/>
                <a:gd name="T2" fmla="*/ 227 w 340"/>
                <a:gd name="T3" fmla="*/ 340 h 567"/>
                <a:gd name="T4" fmla="*/ 113 w 340"/>
                <a:gd name="T5" fmla="*/ 340 h 567"/>
                <a:gd name="T6" fmla="*/ 113 w 340"/>
                <a:gd name="T7" fmla="*/ 227 h 567"/>
                <a:gd name="T8" fmla="*/ 0 w 340"/>
                <a:gd name="T9" fmla="*/ 227 h 567"/>
                <a:gd name="T10" fmla="*/ 0 w 340"/>
                <a:gd name="T11" fmla="*/ 0 h 567"/>
                <a:gd name="T12" fmla="*/ 113 w 340"/>
                <a:gd name="T13" fmla="*/ 0 h 567"/>
                <a:gd name="T14" fmla="*/ 113 w 340"/>
                <a:gd name="T15" fmla="*/ 113 h 567"/>
                <a:gd name="T16" fmla="*/ 227 w 340"/>
                <a:gd name="T17" fmla="*/ 113 h 567"/>
                <a:gd name="T18" fmla="*/ 227 w 340"/>
                <a:gd name="T19" fmla="*/ 227 h 567"/>
                <a:gd name="T20" fmla="*/ 340 w 340"/>
                <a:gd name="T21" fmla="*/ 227 h 567"/>
                <a:gd name="T22" fmla="*/ 340 w 340"/>
                <a:gd name="T23" fmla="*/ 567 h 567"/>
                <a:gd name="T24" fmla="*/ 227 w 340"/>
                <a:gd name="T2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40" h="567">
                  <a:moveTo>
                    <a:pt x="227" y="567"/>
                  </a:moveTo>
                  <a:lnTo>
                    <a:pt x="227" y="340"/>
                  </a:lnTo>
                  <a:lnTo>
                    <a:pt x="113" y="340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13" y="113"/>
                  </a:lnTo>
                  <a:lnTo>
                    <a:pt x="227" y="113"/>
                  </a:lnTo>
                  <a:lnTo>
                    <a:pt x="227" y="227"/>
                  </a:lnTo>
                  <a:lnTo>
                    <a:pt x="340" y="227"/>
                  </a:lnTo>
                  <a:lnTo>
                    <a:pt x="340" y="567"/>
                  </a:lnTo>
                  <a:lnTo>
                    <a:pt x="227" y="56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95" name="Freeform 183">
              <a:extLst>
                <a:ext uri="{FF2B5EF4-FFF2-40B4-BE49-F238E27FC236}">
                  <a16:creationId xmlns:a16="http://schemas.microsoft.com/office/drawing/2014/main" id="{22E8487E-D25D-4B44-8D8F-7814D5366EB3}"/>
                </a:ext>
              </a:extLst>
            </p:cNvPr>
            <p:cNvSpPr>
              <a:spLocks/>
            </p:cNvSpPr>
            <p:nvPr/>
          </p:nvSpPr>
          <p:spPr bwMode="auto">
            <a:xfrm>
              <a:off x="6073" y="2457"/>
              <a:ext cx="567" cy="907"/>
            </a:xfrm>
            <a:custGeom>
              <a:avLst/>
              <a:gdLst>
                <a:gd name="T0" fmla="*/ 567 w 567"/>
                <a:gd name="T1" fmla="*/ 907 h 907"/>
                <a:gd name="T2" fmla="*/ 454 w 567"/>
                <a:gd name="T3" fmla="*/ 907 h 907"/>
                <a:gd name="T4" fmla="*/ 454 w 567"/>
                <a:gd name="T5" fmla="*/ 794 h 907"/>
                <a:gd name="T6" fmla="*/ 340 w 567"/>
                <a:gd name="T7" fmla="*/ 794 h 907"/>
                <a:gd name="T8" fmla="*/ 340 w 567"/>
                <a:gd name="T9" fmla="*/ 680 h 907"/>
                <a:gd name="T10" fmla="*/ 227 w 567"/>
                <a:gd name="T11" fmla="*/ 680 h 907"/>
                <a:gd name="T12" fmla="*/ 227 w 567"/>
                <a:gd name="T13" fmla="*/ 567 h 907"/>
                <a:gd name="T14" fmla="*/ 114 w 567"/>
                <a:gd name="T15" fmla="*/ 567 h 907"/>
                <a:gd name="T16" fmla="*/ 0 w 567"/>
                <a:gd name="T17" fmla="*/ 567 h 907"/>
                <a:gd name="T18" fmla="*/ 0 w 567"/>
                <a:gd name="T19" fmla="*/ 454 h 907"/>
                <a:gd name="T20" fmla="*/ 0 w 567"/>
                <a:gd name="T21" fmla="*/ 113 h 907"/>
                <a:gd name="T22" fmla="*/ 114 w 567"/>
                <a:gd name="T23" fmla="*/ 113 h 907"/>
                <a:gd name="T24" fmla="*/ 114 w 567"/>
                <a:gd name="T25" fmla="*/ 0 h 907"/>
                <a:gd name="T26" fmla="*/ 227 w 567"/>
                <a:gd name="T27" fmla="*/ 0 h 907"/>
                <a:gd name="T28" fmla="*/ 227 w 567"/>
                <a:gd name="T29" fmla="*/ 227 h 907"/>
                <a:gd name="T30" fmla="*/ 340 w 567"/>
                <a:gd name="T31" fmla="*/ 227 h 907"/>
                <a:gd name="T32" fmla="*/ 340 w 567"/>
                <a:gd name="T33" fmla="*/ 340 h 907"/>
                <a:gd name="T34" fmla="*/ 454 w 567"/>
                <a:gd name="T35" fmla="*/ 340 h 907"/>
                <a:gd name="T36" fmla="*/ 454 w 567"/>
                <a:gd name="T37" fmla="*/ 680 h 907"/>
                <a:gd name="T38" fmla="*/ 567 w 567"/>
                <a:gd name="T39" fmla="*/ 680 h 907"/>
                <a:gd name="T40" fmla="*/ 567 w 567"/>
                <a:gd name="T41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67" h="907">
                  <a:moveTo>
                    <a:pt x="567" y="907"/>
                  </a:moveTo>
                  <a:lnTo>
                    <a:pt x="454" y="907"/>
                  </a:lnTo>
                  <a:lnTo>
                    <a:pt x="454" y="794"/>
                  </a:lnTo>
                  <a:lnTo>
                    <a:pt x="340" y="794"/>
                  </a:lnTo>
                  <a:lnTo>
                    <a:pt x="340" y="680"/>
                  </a:lnTo>
                  <a:lnTo>
                    <a:pt x="227" y="680"/>
                  </a:lnTo>
                  <a:lnTo>
                    <a:pt x="227" y="567"/>
                  </a:lnTo>
                  <a:lnTo>
                    <a:pt x="114" y="567"/>
                  </a:lnTo>
                  <a:lnTo>
                    <a:pt x="0" y="567"/>
                  </a:lnTo>
                  <a:lnTo>
                    <a:pt x="0" y="454"/>
                  </a:lnTo>
                  <a:lnTo>
                    <a:pt x="0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27" y="227"/>
                  </a:lnTo>
                  <a:lnTo>
                    <a:pt x="340" y="227"/>
                  </a:lnTo>
                  <a:lnTo>
                    <a:pt x="340" y="340"/>
                  </a:lnTo>
                  <a:lnTo>
                    <a:pt x="454" y="340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907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96" name="Freeform 184">
              <a:extLst>
                <a:ext uri="{FF2B5EF4-FFF2-40B4-BE49-F238E27FC236}">
                  <a16:creationId xmlns:a16="http://schemas.microsoft.com/office/drawing/2014/main" id="{962B67AF-7A23-49F6-9C78-96CD065E4015}"/>
                </a:ext>
              </a:extLst>
            </p:cNvPr>
            <p:cNvSpPr>
              <a:spLocks/>
            </p:cNvSpPr>
            <p:nvPr/>
          </p:nvSpPr>
          <p:spPr bwMode="auto">
            <a:xfrm>
              <a:off x="5166" y="1890"/>
              <a:ext cx="1021" cy="1134"/>
            </a:xfrm>
            <a:custGeom>
              <a:avLst/>
              <a:gdLst>
                <a:gd name="T0" fmla="*/ 340 w 1021"/>
                <a:gd name="T1" fmla="*/ 1134 h 1134"/>
                <a:gd name="T2" fmla="*/ 454 w 1021"/>
                <a:gd name="T3" fmla="*/ 1134 h 1134"/>
                <a:gd name="T4" fmla="*/ 454 w 1021"/>
                <a:gd name="T5" fmla="*/ 1021 h 1134"/>
                <a:gd name="T6" fmla="*/ 907 w 1021"/>
                <a:gd name="T7" fmla="*/ 1021 h 1134"/>
                <a:gd name="T8" fmla="*/ 907 w 1021"/>
                <a:gd name="T9" fmla="*/ 680 h 1134"/>
                <a:gd name="T10" fmla="*/ 1021 w 1021"/>
                <a:gd name="T11" fmla="*/ 680 h 1134"/>
                <a:gd name="T12" fmla="*/ 1021 w 1021"/>
                <a:gd name="T13" fmla="*/ 454 h 1134"/>
                <a:gd name="T14" fmla="*/ 907 w 1021"/>
                <a:gd name="T15" fmla="*/ 454 h 1134"/>
                <a:gd name="T16" fmla="*/ 907 w 1021"/>
                <a:gd name="T17" fmla="*/ 227 h 1134"/>
                <a:gd name="T18" fmla="*/ 794 w 1021"/>
                <a:gd name="T19" fmla="*/ 227 h 1134"/>
                <a:gd name="T20" fmla="*/ 794 w 1021"/>
                <a:gd name="T21" fmla="*/ 0 h 1134"/>
                <a:gd name="T22" fmla="*/ 680 w 1021"/>
                <a:gd name="T23" fmla="*/ 0 h 1134"/>
                <a:gd name="T24" fmla="*/ 680 w 1021"/>
                <a:gd name="T25" fmla="*/ 340 h 1134"/>
                <a:gd name="T26" fmla="*/ 454 w 1021"/>
                <a:gd name="T27" fmla="*/ 340 h 1134"/>
                <a:gd name="T28" fmla="*/ 454 w 1021"/>
                <a:gd name="T29" fmla="*/ 567 h 1134"/>
                <a:gd name="T30" fmla="*/ 340 w 1021"/>
                <a:gd name="T31" fmla="*/ 567 h 1134"/>
                <a:gd name="T32" fmla="*/ 340 w 1021"/>
                <a:gd name="T33" fmla="*/ 794 h 1134"/>
                <a:gd name="T34" fmla="*/ 227 w 1021"/>
                <a:gd name="T35" fmla="*/ 794 h 1134"/>
                <a:gd name="T36" fmla="*/ 227 w 1021"/>
                <a:gd name="T37" fmla="*/ 680 h 1134"/>
                <a:gd name="T38" fmla="*/ 0 w 1021"/>
                <a:gd name="T39" fmla="*/ 680 h 1134"/>
                <a:gd name="T40" fmla="*/ 0 w 1021"/>
                <a:gd name="T41" fmla="*/ 1021 h 1134"/>
                <a:gd name="T42" fmla="*/ 340 w 1021"/>
                <a:gd name="T43" fmla="*/ 1021 h 1134"/>
                <a:gd name="T44" fmla="*/ 340 w 1021"/>
                <a:gd name="T45" fmla="*/ 113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21" h="1134">
                  <a:moveTo>
                    <a:pt x="340" y="1134"/>
                  </a:moveTo>
                  <a:lnTo>
                    <a:pt x="454" y="1134"/>
                  </a:lnTo>
                  <a:lnTo>
                    <a:pt x="454" y="1021"/>
                  </a:lnTo>
                  <a:lnTo>
                    <a:pt x="907" y="1021"/>
                  </a:lnTo>
                  <a:lnTo>
                    <a:pt x="907" y="680"/>
                  </a:lnTo>
                  <a:lnTo>
                    <a:pt x="1021" y="680"/>
                  </a:lnTo>
                  <a:lnTo>
                    <a:pt x="1021" y="454"/>
                  </a:lnTo>
                  <a:lnTo>
                    <a:pt x="907" y="454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94" y="0"/>
                  </a:lnTo>
                  <a:lnTo>
                    <a:pt x="680" y="0"/>
                  </a:lnTo>
                  <a:lnTo>
                    <a:pt x="680" y="340"/>
                  </a:lnTo>
                  <a:lnTo>
                    <a:pt x="454" y="340"/>
                  </a:lnTo>
                  <a:lnTo>
                    <a:pt x="454" y="567"/>
                  </a:lnTo>
                  <a:lnTo>
                    <a:pt x="340" y="567"/>
                  </a:lnTo>
                  <a:lnTo>
                    <a:pt x="340" y="794"/>
                  </a:lnTo>
                  <a:lnTo>
                    <a:pt x="227" y="794"/>
                  </a:lnTo>
                  <a:lnTo>
                    <a:pt x="227" y="680"/>
                  </a:lnTo>
                  <a:lnTo>
                    <a:pt x="0" y="680"/>
                  </a:lnTo>
                  <a:lnTo>
                    <a:pt x="0" y="1021"/>
                  </a:lnTo>
                  <a:lnTo>
                    <a:pt x="340" y="1021"/>
                  </a:lnTo>
                  <a:lnTo>
                    <a:pt x="340" y="113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97" name="Freeform 185">
              <a:extLst>
                <a:ext uri="{FF2B5EF4-FFF2-40B4-BE49-F238E27FC236}">
                  <a16:creationId xmlns:a16="http://schemas.microsoft.com/office/drawing/2014/main" id="{CFE0909B-D1F3-4D6D-ADDE-69051287D69D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1890"/>
              <a:ext cx="1134" cy="794"/>
            </a:xfrm>
            <a:custGeom>
              <a:avLst/>
              <a:gdLst>
                <a:gd name="T0" fmla="*/ 0 w 1134"/>
                <a:gd name="T1" fmla="*/ 0 h 794"/>
                <a:gd name="T2" fmla="*/ 113 w 1134"/>
                <a:gd name="T3" fmla="*/ 0 h 794"/>
                <a:gd name="T4" fmla="*/ 113 w 1134"/>
                <a:gd name="T5" fmla="*/ 113 h 794"/>
                <a:gd name="T6" fmla="*/ 227 w 1134"/>
                <a:gd name="T7" fmla="*/ 113 h 794"/>
                <a:gd name="T8" fmla="*/ 227 w 1134"/>
                <a:gd name="T9" fmla="*/ 340 h 794"/>
                <a:gd name="T10" fmla="*/ 453 w 1134"/>
                <a:gd name="T11" fmla="*/ 340 h 794"/>
                <a:gd name="T12" fmla="*/ 453 w 1134"/>
                <a:gd name="T13" fmla="*/ 227 h 794"/>
                <a:gd name="T14" fmla="*/ 567 w 1134"/>
                <a:gd name="T15" fmla="*/ 227 h 794"/>
                <a:gd name="T16" fmla="*/ 567 w 1134"/>
                <a:gd name="T17" fmla="*/ 340 h 794"/>
                <a:gd name="T18" fmla="*/ 680 w 1134"/>
                <a:gd name="T19" fmla="*/ 340 h 794"/>
                <a:gd name="T20" fmla="*/ 680 w 1134"/>
                <a:gd name="T21" fmla="*/ 567 h 794"/>
                <a:gd name="T22" fmla="*/ 907 w 1134"/>
                <a:gd name="T23" fmla="*/ 567 h 794"/>
                <a:gd name="T24" fmla="*/ 907 w 1134"/>
                <a:gd name="T25" fmla="*/ 454 h 794"/>
                <a:gd name="T26" fmla="*/ 1020 w 1134"/>
                <a:gd name="T27" fmla="*/ 454 h 794"/>
                <a:gd name="T28" fmla="*/ 1020 w 1134"/>
                <a:gd name="T29" fmla="*/ 680 h 794"/>
                <a:gd name="T30" fmla="*/ 1134 w 1134"/>
                <a:gd name="T31" fmla="*/ 680 h 794"/>
                <a:gd name="T32" fmla="*/ 1134 w 1134"/>
                <a:gd name="T33" fmla="*/ 794 h 794"/>
                <a:gd name="T34" fmla="*/ 567 w 1134"/>
                <a:gd name="T35" fmla="*/ 794 h 794"/>
                <a:gd name="T36" fmla="*/ 567 w 1134"/>
                <a:gd name="T37" fmla="*/ 680 h 794"/>
                <a:gd name="T38" fmla="*/ 453 w 1134"/>
                <a:gd name="T39" fmla="*/ 680 h 794"/>
                <a:gd name="T40" fmla="*/ 453 w 1134"/>
                <a:gd name="T41" fmla="*/ 567 h 794"/>
                <a:gd name="T42" fmla="*/ 227 w 1134"/>
                <a:gd name="T43" fmla="*/ 567 h 794"/>
                <a:gd name="T44" fmla="*/ 227 w 1134"/>
                <a:gd name="T45" fmla="*/ 454 h 794"/>
                <a:gd name="T46" fmla="*/ 113 w 1134"/>
                <a:gd name="T47" fmla="*/ 454 h 794"/>
                <a:gd name="T48" fmla="*/ 113 w 1134"/>
                <a:gd name="T49" fmla="*/ 227 h 794"/>
                <a:gd name="T50" fmla="*/ 0 w 1134"/>
                <a:gd name="T51" fmla="*/ 227 h 794"/>
                <a:gd name="T52" fmla="*/ 0 w 1134"/>
                <a:gd name="T53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34" h="794">
                  <a:moveTo>
                    <a:pt x="0" y="0"/>
                  </a:moveTo>
                  <a:lnTo>
                    <a:pt x="113" y="0"/>
                  </a:lnTo>
                  <a:lnTo>
                    <a:pt x="113" y="113"/>
                  </a:lnTo>
                  <a:lnTo>
                    <a:pt x="227" y="113"/>
                  </a:lnTo>
                  <a:lnTo>
                    <a:pt x="227" y="340"/>
                  </a:lnTo>
                  <a:lnTo>
                    <a:pt x="453" y="340"/>
                  </a:lnTo>
                  <a:lnTo>
                    <a:pt x="453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680" y="567"/>
                  </a:lnTo>
                  <a:lnTo>
                    <a:pt x="907" y="567"/>
                  </a:lnTo>
                  <a:lnTo>
                    <a:pt x="907" y="454"/>
                  </a:lnTo>
                  <a:lnTo>
                    <a:pt x="1020" y="454"/>
                  </a:lnTo>
                  <a:lnTo>
                    <a:pt x="1020" y="680"/>
                  </a:lnTo>
                  <a:lnTo>
                    <a:pt x="1134" y="680"/>
                  </a:lnTo>
                  <a:lnTo>
                    <a:pt x="1134" y="794"/>
                  </a:lnTo>
                  <a:lnTo>
                    <a:pt x="567" y="794"/>
                  </a:lnTo>
                  <a:lnTo>
                    <a:pt x="567" y="680"/>
                  </a:lnTo>
                  <a:lnTo>
                    <a:pt x="453" y="680"/>
                  </a:lnTo>
                  <a:lnTo>
                    <a:pt x="453" y="567"/>
                  </a:lnTo>
                  <a:lnTo>
                    <a:pt x="227" y="567"/>
                  </a:lnTo>
                  <a:lnTo>
                    <a:pt x="227" y="454"/>
                  </a:lnTo>
                  <a:lnTo>
                    <a:pt x="113" y="454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498" name="Freeform 186">
              <a:extLst>
                <a:ext uri="{FF2B5EF4-FFF2-40B4-BE49-F238E27FC236}">
                  <a16:creationId xmlns:a16="http://schemas.microsoft.com/office/drawing/2014/main" id="{2AF51539-9052-4FE8-BB51-0F58B3509D28}"/>
                </a:ext>
              </a:extLst>
            </p:cNvPr>
            <p:cNvSpPr>
              <a:spLocks/>
            </p:cNvSpPr>
            <p:nvPr/>
          </p:nvSpPr>
          <p:spPr bwMode="auto">
            <a:xfrm>
              <a:off x="4939" y="1323"/>
              <a:ext cx="1021" cy="1474"/>
            </a:xfrm>
            <a:custGeom>
              <a:avLst/>
              <a:gdLst>
                <a:gd name="T0" fmla="*/ 114 w 1021"/>
                <a:gd name="T1" fmla="*/ 1474 h 1474"/>
                <a:gd name="T2" fmla="*/ 114 w 1021"/>
                <a:gd name="T3" fmla="*/ 1021 h 1474"/>
                <a:gd name="T4" fmla="*/ 0 w 1021"/>
                <a:gd name="T5" fmla="*/ 1021 h 1474"/>
                <a:gd name="T6" fmla="*/ 0 w 1021"/>
                <a:gd name="T7" fmla="*/ 567 h 1474"/>
                <a:gd name="T8" fmla="*/ 114 w 1021"/>
                <a:gd name="T9" fmla="*/ 567 h 1474"/>
                <a:gd name="T10" fmla="*/ 114 w 1021"/>
                <a:gd name="T11" fmla="*/ 113 h 1474"/>
                <a:gd name="T12" fmla="*/ 227 w 1021"/>
                <a:gd name="T13" fmla="*/ 113 h 1474"/>
                <a:gd name="T14" fmla="*/ 227 w 1021"/>
                <a:gd name="T15" fmla="*/ 0 h 1474"/>
                <a:gd name="T16" fmla="*/ 454 w 1021"/>
                <a:gd name="T17" fmla="*/ 0 h 1474"/>
                <a:gd name="T18" fmla="*/ 454 w 1021"/>
                <a:gd name="T19" fmla="*/ 227 h 1474"/>
                <a:gd name="T20" fmla="*/ 681 w 1021"/>
                <a:gd name="T21" fmla="*/ 227 h 1474"/>
                <a:gd name="T22" fmla="*/ 681 w 1021"/>
                <a:gd name="T23" fmla="*/ 340 h 1474"/>
                <a:gd name="T24" fmla="*/ 794 w 1021"/>
                <a:gd name="T25" fmla="*/ 340 h 1474"/>
                <a:gd name="T26" fmla="*/ 1021 w 1021"/>
                <a:gd name="T27" fmla="*/ 340 h 1474"/>
                <a:gd name="T28" fmla="*/ 1021 w 1021"/>
                <a:gd name="T29" fmla="*/ 567 h 1474"/>
                <a:gd name="T30" fmla="*/ 907 w 1021"/>
                <a:gd name="T31" fmla="*/ 567 h 1474"/>
                <a:gd name="T32" fmla="*/ 907 w 1021"/>
                <a:gd name="T33" fmla="*/ 907 h 1474"/>
                <a:gd name="T34" fmla="*/ 681 w 1021"/>
                <a:gd name="T35" fmla="*/ 907 h 1474"/>
                <a:gd name="T36" fmla="*/ 681 w 1021"/>
                <a:gd name="T37" fmla="*/ 1134 h 1474"/>
                <a:gd name="T38" fmla="*/ 567 w 1021"/>
                <a:gd name="T39" fmla="*/ 1134 h 1474"/>
                <a:gd name="T40" fmla="*/ 567 w 1021"/>
                <a:gd name="T41" fmla="*/ 1361 h 1474"/>
                <a:gd name="T42" fmla="*/ 454 w 1021"/>
                <a:gd name="T43" fmla="*/ 1361 h 1474"/>
                <a:gd name="T44" fmla="*/ 454 w 1021"/>
                <a:gd name="T45" fmla="*/ 1247 h 1474"/>
                <a:gd name="T46" fmla="*/ 227 w 1021"/>
                <a:gd name="T47" fmla="*/ 1247 h 1474"/>
                <a:gd name="T48" fmla="*/ 227 w 1021"/>
                <a:gd name="T49" fmla="*/ 1474 h 1474"/>
                <a:gd name="T50" fmla="*/ 114 w 1021"/>
                <a:gd name="T5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021" h="1474">
                  <a:moveTo>
                    <a:pt x="114" y="1474"/>
                  </a:moveTo>
                  <a:lnTo>
                    <a:pt x="114" y="1021"/>
                  </a:lnTo>
                  <a:lnTo>
                    <a:pt x="0" y="1021"/>
                  </a:lnTo>
                  <a:lnTo>
                    <a:pt x="0" y="567"/>
                  </a:lnTo>
                  <a:lnTo>
                    <a:pt x="114" y="567"/>
                  </a:lnTo>
                  <a:lnTo>
                    <a:pt x="114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227"/>
                  </a:lnTo>
                  <a:lnTo>
                    <a:pt x="681" y="227"/>
                  </a:lnTo>
                  <a:lnTo>
                    <a:pt x="681" y="340"/>
                  </a:lnTo>
                  <a:lnTo>
                    <a:pt x="794" y="340"/>
                  </a:lnTo>
                  <a:lnTo>
                    <a:pt x="1021" y="340"/>
                  </a:lnTo>
                  <a:lnTo>
                    <a:pt x="1021" y="567"/>
                  </a:lnTo>
                  <a:lnTo>
                    <a:pt x="907" y="567"/>
                  </a:lnTo>
                  <a:lnTo>
                    <a:pt x="907" y="907"/>
                  </a:lnTo>
                  <a:lnTo>
                    <a:pt x="681" y="907"/>
                  </a:lnTo>
                  <a:lnTo>
                    <a:pt x="681" y="1134"/>
                  </a:lnTo>
                  <a:lnTo>
                    <a:pt x="567" y="1134"/>
                  </a:lnTo>
                  <a:lnTo>
                    <a:pt x="567" y="1361"/>
                  </a:lnTo>
                  <a:lnTo>
                    <a:pt x="454" y="1361"/>
                  </a:lnTo>
                  <a:lnTo>
                    <a:pt x="454" y="1247"/>
                  </a:lnTo>
                  <a:lnTo>
                    <a:pt x="227" y="1247"/>
                  </a:lnTo>
                  <a:lnTo>
                    <a:pt x="227" y="1474"/>
                  </a:lnTo>
                  <a:lnTo>
                    <a:pt x="114" y="1474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500" name="Freeform 188">
              <a:extLst>
                <a:ext uri="{FF2B5EF4-FFF2-40B4-BE49-F238E27FC236}">
                  <a16:creationId xmlns:a16="http://schemas.microsoft.com/office/drawing/2014/main" id="{D831261B-E13A-402B-9F7A-49E44B351D21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1777"/>
              <a:ext cx="1020" cy="680"/>
            </a:xfrm>
            <a:custGeom>
              <a:avLst/>
              <a:gdLst>
                <a:gd name="T0" fmla="*/ 0 w 1020"/>
                <a:gd name="T1" fmla="*/ 0 h 680"/>
                <a:gd name="T2" fmla="*/ 907 w 1020"/>
                <a:gd name="T3" fmla="*/ 0 h 680"/>
                <a:gd name="T4" fmla="*/ 907 w 1020"/>
                <a:gd name="T5" fmla="*/ 113 h 680"/>
                <a:gd name="T6" fmla="*/ 1020 w 1020"/>
                <a:gd name="T7" fmla="*/ 113 h 680"/>
                <a:gd name="T8" fmla="*/ 1020 w 1020"/>
                <a:gd name="T9" fmla="*/ 567 h 680"/>
                <a:gd name="T10" fmla="*/ 907 w 1020"/>
                <a:gd name="T11" fmla="*/ 567 h 680"/>
                <a:gd name="T12" fmla="*/ 907 w 1020"/>
                <a:gd name="T13" fmla="*/ 680 h 680"/>
                <a:gd name="T14" fmla="*/ 680 w 1020"/>
                <a:gd name="T15" fmla="*/ 680 h 680"/>
                <a:gd name="T16" fmla="*/ 680 w 1020"/>
                <a:gd name="T17" fmla="*/ 453 h 680"/>
                <a:gd name="T18" fmla="*/ 567 w 1020"/>
                <a:gd name="T19" fmla="*/ 453 h 680"/>
                <a:gd name="T20" fmla="*/ 567 w 1020"/>
                <a:gd name="T21" fmla="*/ 340 h 680"/>
                <a:gd name="T22" fmla="*/ 453 w 1020"/>
                <a:gd name="T23" fmla="*/ 340 h 680"/>
                <a:gd name="T24" fmla="*/ 453 w 1020"/>
                <a:gd name="T25" fmla="*/ 453 h 680"/>
                <a:gd name="T26" fmla="*/ 227 w 1020"/>
                <a:gd name="T27" fmla="*/ 453 h 680"/>
                <a:gd name="T28" fmla="*/ 227 w 1020"/>
                <a:gd name="T29" fmla="*/ 226 h 680"/>
                <a:gd name="T30" fmla="*/ 113 w 1020"/>
                <a:gd name="T31" fmla="*/ 226 h 680"/>
                <a:gd name="T32" fmla="*/ 113 w 1020"/>
                <a:gd name="T33" fmla="*/ 113 h 680"/>
                <a:gd name="T34" fmla="*/ 0 w 1020"/>
                <a:gd name="T35" fmla="*/ 113 h 680"/>
                <a:gd name="T36" fmla="*/ 0 w 1020"/>
                <a:gd name="T37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20" h="680">
                  <a:moveTo>
                    <a:pt x="0" y="0"/>
                  </a:moveTo>
                  <a:lnTo>
                    <a:pt x="907" y="0"/>
                  </a:lnTo>
                  <a:lnTo>
                    <a:pt x="907" y="113"/>
                  </a:lnTo>
                  <a:lnTo>
                    <a:pt x="1020" y="113"/>
                  </a:lnTo>
                  <a:lnTo>
                    <a:pt x="1020" y="567"/>
                  </a:lnTo>
                  <a:lnTo>
                    <a:pt x="907" y="567"/>
                  </a:lnTo>
                  <a:lnTo>
                    <a:pt x="907" y="680"/>
                  </a:lnTo>
                  <a:lnTo>
                    <a:pt x="680" y="680"/>
                  </a:lnTo>
                  <a:lnTo>
                    <a:pt x="680" y="453"/>
                  </a:lnTo>
                  <a:lnTo>
                    <a:pt x="567" y="453"/>
                  </a:lnTo>
                  <a:lnTo>
                    <a:pt x="567" y="340"/>
                  </a:lnTo>
                  <a:lnTo>
                    <a:pt x="453" y="340"/>
                  </a:lnTo>
                  <a:lnTo>
                    <a:pt x="453" y="453"/>
                  </a:lnTo>
                  <a:lnTo>
                    <a:pt x="227" y="453"/>
                  </a:lnTo>
                  <a:lnTo>
                    <a:pt x="227" y="226"/>
                  </a:lnTo>
                  <a:lnTo>
                    <a:pt x="113" y="226"/>
                  </a:lnTo>
                  <a:lnTo>
                    <a:pt x="113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501" name="Freeform 189">
              <a:extLst>
                <a:ext uri="{FF2B5EF4-FFF2-40B4-BE49-F238E27FC236}">
                  <a16:creationId xmlns:a16="http://schemas.microsoft.com/office/drawing/2014/main" id="{3B502E91-177D-4B4D-B1C1-C3791A324E60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1436"/>
              <a:ext cx="1134" cy="681"/>
            </a:xfrm>
            <a:custGeom>
              <a:avLst/>
              <a:gdLst>
                <a:gd name="T0" fmla="*/ 0 w 1134"/>
                <a:gd name="T1" fmla="*/ 341 h 681"/>
                <a:gd name="T2" fmla="*/ 907 w 1134"/>
                <a:gd name="T3" fmla="*/ 341 h 681"/>
                <a:gd name="T4" fmla="*/ 907 w 1134"/>
                <a:gd name="T5" fmla="*/ 454 h 681"/>
                <a:gd name="T6" fmla="*/ 1020 w 1134"/>
                <a:gd name="T7" fmla="*/ 454 h 681"/>
                <a:gd name="T8" fmla="*/ 1020 w 1134"/>
                <a:gd name="T9" fmla="*/ 681 h 681"/>
                <a:gd name="T10" fmla="*/ 1134 w 1134"/>
                <a:gd name="T11" fmla="*/ 681 h 681"/>
                <a:gd name="T12" fmla="*/ 1134 w 1134"/>
                <a:gd name="T13" fmla="*/ 0 h 681"/>
                <a:gd name="T14" fmla="*/ 907 w 1134"/>
                <a:gd name="T15" fmla="*/ 0 h 681"/>
                <a:gd name="T16" fmla="*/ 907 w 1134"/>
                <a:gd name="T17" fmla="*/ 114 h 681"/>
                <a:gd name="T18" fmla="*/ 340 w 1134"/>
                <a:gd name="T19" fmla="*/ 114 h 681"/>
                <a:gd name="T20" fmla="*/ 340 w 1134"/>
                <a:gd name="T21" fmla="*/ 227 h 681"/>
                <a:gd name="T22" fmla="*/ 0 w 1134"/>
                <a:gd name="T23" fmla="*/ 227 h 681"/>
                <a:gd name="T24" fmla="*/ 0 w 1134"/>
                <a:gd name="T25" fmla="*/ 34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34" h="681">
                  <a:moveTo>
                    <a:pt x="0" y="341"/>
                  </a:moveTo>
                  <a:lnTo>
                    <a:pt x="907" y="341"/>
                  </a:lnTo>
                  <a:lnTo>
                    <a:pt x="907" y="454"/>
                  </a:lnTo>
                  <a:lnTo>
                    <a:pt x="1020" y="454"/>
                  </a:lnTo>
                  <a:lnTo>
                    <a:pt x="1020" y="681"/>
                  </a:lnTo>
                  <a:lnTo>
                    <a:pt x="1134" y="681"/>
                  </a:lnTo>
                  <a:lnTo>
                    <a:pt x="1134" y="0"/>
                  </a:lnTo>
                  <a:lnTo>
                    <a:pt x="907" y="0"/>
                  </a:lnTo>
                  <a:lnTo>
                    <a:pt x="907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0" y="227"/>
                  </a:lnTo>
                  <a:lnTo>
                    <a:pt x="0" y="341"/>
                  </a:lnTo>
                  <a:close/>
                </a:path>
              </a:pathLst>
            </a:custGeom>
            <a:solidFill>
              <a:srgbClr val="99CC00"/>
            </a:soli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3508" name="Group 196">
            <a:extLst>
              <a:ext uri="{FF2B5EF4-FFF2-40B4-BE49-F238E27FC236}">
                <a16:creationId xmlns:a16="http://schemas.microsoft.com/office/drawing/2014/main" id="{066B73B9-0E69-4058-8B2B-EE6F221748FC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640013"/>
            <a:ext cx="11341100" cy="6248400"/>
            <a:chOff x="517" y="1663"/>
            <a:chExt cx="7144" cy="3936"/>
          </a:xfrm>
        </p:grpSpPr>
        <p:sp>
          <p:nvSpPr>
            <p:cNvPr id="13509" name="WordArt 197">
              <a:extLst>
                <a:ext uri="{FF2B5EF4-FFF2-40B4-BE49-F238E27FC236}">
                  <a16:creationId xmlns:a16="http://schemas.microsoft.com/office/drawing/2014/main" id="{998C504C-9A13-4F5A-BD93-8B666C1C82A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3510" name="Group 198">
              <a:extLst>
                <a:ext uri="{FF2B5EF4-FFF2-40B4-BE49-F238E27FC236}">
                  <a16:creationId xmlns:a16="http://schemas.microsoft.com/office/drawing/2014/main" id="{78C9DCF6-ADB8-45CF-94D9-1E4432E87AE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61" y="5027"/>
              <a:ext cx="155" cy="73"/>
              <a:chOff x="1561" y="5027"/>
              <a:chExt cx="155" cy="73"/>
            </a:xfrm>
          </p:grpSpPr>
          <p:sp>
            <p:nvSpPr>
              <p:cNvPr id="13511" name="WordArt 199">
                <a:extLst>
                  <a:ext uri="{FF2B5EF4-FFF2-40B4-BE49-F238E27FC236}">
                    <a16:creationId xmlns:a16="http://schemas.microsoft.com/office/drawing/2014/main" id="{196DDD80-44E4-451F-8A80-EDFC61CA471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  <p:sp>
            <p:nvSpPr>
              <p:cNvPr id="13512" name="WordArt 200">
                <a:extLst>
                  <a:ext uri="{FF2B5EF4-FFF2-40B4-BE49-F238E27FC236}">
                    <a16:creationId xmlns:a16="http://schemas.microsoft.com/office/drawing/2014/main" id="{075CBB1F-D09B-4355-B020-6EA0C2A46D9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</p:grpSp>
        <p:grpSp>
          <p:nvGrpSpPr>
            <p:cNvPr id="13513" name="Group 201">
              <a:extLst>
                <a:ext uri="{FF2B5EF4-FFF2-40B4-BE49-F238E27FC236}">
                  <a16:creationId xmlns:a16="http://schemas.microsoft.com/office/drawing/2014/main" id="{5F9366C3-34CC-4B3D-99C9-85B3B3CF5E9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651" y="4498"/>
              <a:ext cx="232" cy="73"/>
              <a:chOff x="1651" y="4498"/>
              <a:chExt cx="232" cy="73"/>
            </a:xfrm>
          </p:grpSpPr>
          <p:sp>
            <p:nvSpPr>
              <p:cNvPr id="13514" name="WordArt 202">
                <a:extLst>
                  <a:ext uri="{FF2B5EF4-FFF2-40B4-BE49-F238E27FC236}">
                    <a16:creationId xmlns:a16="http://schemas.microsoft.com/office/drawing/2014/main" id="{2AD753D4-0E4F-4FE9-9EE8-8A101D2420F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  <p:sp>
            <p:nvSpPr>
              <p:cNvPr id="13515" name="WordArt 203">
                <a:extLst>
                  <a:ext uri="{FF2B5EF4-FFF2-40B4-BE49-F238E27FC236}">
                    <a16:creationId xmlns:a16="http://schemas.microsoft.com/office/drawing/2014/main" id="{1ABD3A3D-8F94-40AD-9E10-769906EB340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</p:grpSp>
        <p:grpSp>
          <p:nvGrpSpPr>
            <p:cNvPr id="13516" name="Group 204">
              <a:extLst>
                <a:ext uri="{FF2B5EF4-FFF2-40B4-BE49-F238E27FC236}">
                  <a16:creationId xmlns:a16="http://schemas.microsoft.com/office/drawing/2014/main" id="{6403FF38-D0D7-4EA4-A6E8-EF5F247D732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24" y="4158"/>
              <a:ext cx="254" cy="80"/>
              <a:chOff x="1424" y="4158"/>
              <a:chExt cx="254" cy="80"/>
            </a:xfrm>
          </p:grpSpPr>
          <p:sp>
            <p:nvSpPr>
              <p:cNvPr id="13517" name="WordArt 205">
                <a:extLst>
                  <a:ext uri="{FF2B5EF4-FFF2-40B4-BE49-F238E27FC236}">
                    <a16:creationId xmlns:a16="http://schemas.microsoft.com/office/drawing/2014/main" id="{BBFD1C2C-C751-4995-9655-D56FB4D14E9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  <p:sp>
            <p:nvSpPr>
              <p:cNvPr id="13518" name="WordArt 206">
                <a:extLst>
                  <a:ext uri="{FF2B5EF4-FFF2-40B4-BE49-F238E27FC236}">
                    <a16:creationId xmlns:a16="http://schemas.microsoft.com/office/drawing/2014/main" id="{C0639248-FAA5-4079-A820-358F21CBB3E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</p:grpSp>
        <p:grpSp>
          <p:nvGrpSpPr>
            <p:cNvPr id="13519" name="Group 207">
              <a:extLst>
                <a:ext uri="{FF2B5EF4-FFF2-40B4-BE49-F238E27FC236}">
                  <a16:creationId xmlns:a16="http://schemas.microsoft.com/office/drawing/2014/main" id="{57730371-A6AF-4553-98C1-1CE842A5961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22" y="4816"/>
              <a:ext cx="155" cy="73"/>
              <a:chOff x="1722" y="4816"/>
              <a:chExt cx="155" cy="73"/>
            </a:xfrm>
          </p:grpSpPr>
          <p:sp>
            <p:nvSpPr>
              <p:cNvPr id="13520" name="WordArt 208">
                <a:extLst>
                  <a:ext uri="{FF2B5EF4-FFF2-40B4-BE49-F238E27FC236}">
                    <a16:creationId xmlns:a16="http://schemas.microsoft.com/office/drawing/2014/main" id="{3F5DB554-3861-4DAE-9BEC-209EBE34FC6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  <p:sp>
            <p:nvSpPr>
              <p:cNvPr id="13521" name="WordArt 209">
                <a:extLst>
                  <a:ext uri="{FF2B5EF4-FFF2-40B4-BE49-F238E27FC236}">
                    <a16:creationId xmlns:a16="http://schemas.microsoft.com/office/drawing/2014/main" id="{C3C45EA3-5345-4969-B1EB-035944F86BE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</p:grpSp>
        <p:grpSp>
          <p:nvGrpSpPr>
            <p:cNvPr id="13522" name="Group 210">
              <a:extLst>
                <a:ext uri="{FF2B5EF4-FFF2-40B4-BE49-F238E27FC236}">
                  <a16:creationId xmlns:a16="http://schemas.microsoft.com/office/drawing/2014/main" id="{1D33C254-5090-4565-95D5-C5127952333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279" y="2003"/>
              <a:ext cx="340" cy="80"/>
              <a:chOff x="5279" y="2003"/>
              <a:chExt cx="340" cy="80"/>
            </a:xfrm>
          </p:grpSpPr>
          <p:sp>
            <p:nvSpPr>
              <p:cNvPr id="13523" name="WordArt 211">
                <a:extLst>
                  <a:ext uri="{FF2B5EF4-FFF2-40B4-BE49-F238E27FC236}">
                    <a16:creationId xmlns:a16="http://schemas.microsoft.com/office/drawing/2014/main" id="{813A2489-8FF8-41F4-9739-59BE7B03919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  <p:sp>
            <p:nvSpPr>
              <p:cNvPr id="13524" name="WordArt 212">
                <a:extLst>
                  <a:ext uri="{FF2B5EF4-FFF2-40B4-BE49-F238E27FC236}">
                    <a16:creationId xmlns:a16="http://schemas.microsoft.com/office/drawing/2014/main" id="{20EC24A7-FB15-4B46-AAF1-6D907385195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</p:grpSp>
        <p:grpSp>
          <p:nvGrpSpPr>
            <p:cNvPr id="13525" name="Group 213">
              <a:extLst>
                <a:ext uri="{FF2B5EF4-FFF2-40B4-BE49-F238E27FC236}">
                  <a16:creationId xmlns:a16="http://schemas.microsoft.com/office/drawing/2014/main" id="{01364199-925D-4BDA-8F25-AE6C992EF1B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26" y="3024"/>
              <a:ext cx="232" cy="73"/>
              <a:chOff x="4826" y="3024"/>
              <a:chExt cx="232" cy="73"/>
            </a:xfrm>
          </p:grpSpPr>
          <p:sp>
            <p:nvSpPr>
              <p:cNvPr id="13526" name="WordArt 214">
                <a:extLst>
                  <a:ext uri="{FF2B5EF4-FFF2-40B4-BE49-F238E27FC236}">
                    <a16:creationId xmlns:a16="http://schemas.microsoft.com/office/drawing/2014/main" id="{A2BC8E05-29A0-4191-9B0F-E1A5BC904A2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  <p:sp>
            <p:nvSpPr>
              <p:cNvPr id="13527" name="WordArt 215">
                <a:extLst>
                  <a:ext uri="{FF2B5EF4-FFF2-40B4-BE49-F238E27FC236}">
                    <a16:creationId xmlns:a16="http://schemas.microsoft.com/office/drawing/2014/main" id="{C1A17525-C744-4F6B-AA1D-5BFEDE14D5F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</p:grpSp>
        <p:grpSp>
          <p:nvGrpSpPr>
            <p:cNvPr id="13528" name="Group 216">
              <a:extLst>
                <a:ext uri="{FF2B5EF4-FFF2-40B4-BE49-F238E27FC236}">
                  <a16:creationId xmlns:a16="http://schemas.microsoft.com/office/drawing/2014/main" id="{9DD2AB3B-4C6C-461D-B196-02DA65A3C92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3591"/>
              <a:ext cx="254" cy="80"/>
              <a:chOff x="6187" y="3591"/>
              <a:chExt cx="254" cy="80"/>
            </a:xfrm>
          </p:grpSpPr>
          <p:sp>
            <p:nvSpPr>
              <p:cNvPr id="13529" name="WordArt 217">
                <a:extLst>
                  <a:ext uri="{FF2B5EF4-FFF2-40B4-BE49-F238E27FC236}">
                    <a16:creationId xmlns:a16="http://schemas.microsoft.com/office/drawing/2014/main" id="{E7EE970B-61F3-4F1A-8DA3-44185772AF3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  <p:sp>
            <p:nvSpPr>
              <p:cNvPr id="13530" name="WordArt 218">
                <a:extLst>
                  <a:ext uri="{FF2B5EF4-FFF2-40B4-BE49-F238E27FC236}">
                    <a16:creationId xmlns:a16="http://schemas.microsoft.com/office/drawing/2014/main" id="{F85272AF-B550-4EC5-945D-2526ED19CB5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</p:grpSp>
        <p:grpSp>
          <p:nvGrpSpPr>
            <p:cNvPr id="13531" name="Group 219">
              <a:extLst>
                <a:ext uri="{FF2B5EF4-FFF2-40B4-BE49-F238E27FC236}">
                  <a16:creationId xmlns:a16="http://schemas.microsoft.com/office/drawing/2014/main" id="{354253A3-B1E6-4C8B-868B-504877F5B41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42" y="5032"/>
              <a:ext cx="155" cy="73"/>
              <a:chOff x="1242" y="5032"/>
              <a:chExt cx="155" cy="73"/>
            </a:xfrm>
          </p:grpSpPr>
          <p:sp>
            <p:nvSpPr>
              <p:cNvPr id="13532" name="WordArt 220">
                <a:extLst>
                  <a:ext uri="{FF2B5EF4-FFF2-40B4-BE49-F238E27FC236}">
                    <a16:creationId xmlns:a16="http://schemas.microsoft.com/office/drawing/2014/main" id="{C1922EF9-C937-41AC-8B70-7394A4CCB4D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  <p:sp>
            <p:nvSpPr>
              <p:cNvPr id="13533" name="WordArt 221">
                <a:extLst>
                  <a:ext uri="{FF2B5EF4-FFF2-40B4-BE49-F238E27FC236}">
                    <a16:creationId xmlns:a16="http://schemas.microsoft.com/office/drawing/2014/main" id="{2D872166-BA2F-4A49-805B-66960762DC3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</p:grpSp>
        <p:grpSp>
          <p:nvGrpSpPr>
            <p:cNvPr id="13534" name="Group 222">
              <a:extLst>
                <a:ext uri="{FF2B5EF4-FFF2-40B4-BE49-F238E27FC236}">
                  <a16:creationId xmlns:a16="http://schemas.microsoft.com/office/drawing/2014/main" id="{11EBA794-5FF9-4B54-B1C1-C82759EE2C9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23" y="5288"/>
              <a:ext cx="155" cy="73"/>
              <a:chOff x="1523" y="5288"/>
              <a:chExt cx="155" cy="73"/>
            </a:xfrm>
          </p:grpSpPr>
          <p:sp>
            <p:nvSpPr>
              <p:cNvPr id="13535" name="WordArt 223">
                <a:extLst>
                  <a:ext uri="{FF2B5EF4-FFF2-40B4-BE49-F238E27FC236}">
                    <a16:creationId xmlns:a16="http://schemas.microsoft.com/office/drawing/2014/main" id="{09B6CA71-96D5-480C-8F57-4D09206779B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  <p:sp>
            <p:nvSpPr>
              <p:cNvPr id="13536" name="WordArt 224">
                <a:extLst>
                  <a:ext uri="{FF2B5EF4-FFF2-40B4-BE49-F238E27FC236}">
                    <a16:creationId xmlns:a16="http://schemas.microsoft.com/office/drawing/2014/main" id="{8E07CD46-6063-43E0-99BB-3A3202E4F40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</p:grpSp>
        <p:grpSp>
          <p:nvGrpSpPr>
            <p:cNvPr id="13537" name="Group 225">
              <a:extLst>
                <a:ext uri="{FF2B5EF4-FFF2-40B4-BE49-F238E27FC236}">
                  <a16:creationId xmlns:a16="http://schemas.microsoft.com/office/drawing/2014/main" id="{4A11952A-F1AE-469D-8205-380CBBBF2FA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5" y="4425"/>
              <a:ext cx="155" cy="73"/>
              <a:chOff x="1155" y="4425"/>
              <a:chExt cx="155" cy="73"/>
            </a:xfrm>
          </p:grpSpPr>
          <p:sp>
            <p:nvSpPr>
              <p:cNvPr id="13538" name="WordArt 226">
                <a:extLst>
                  <a:ext uri="{FF2B5EF4-FFF2-40B4-BE49-F238E27FC236}">
                    <a16:creationId xmlns:a16="http://schemas.microsoft.com/office/drawing/2014/main" id="{8BED2574-9246-491B-BD66-6B91EA92023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  <p:sp>
            <p:nvSpPr>
              <p:cNvPr id="13539" name="WordArt 227">
                <a:extLst>
                  <a:ext uri="{FF2B5EF4-FFF2-40B4-BE49-F238E27FC236}">
                    <a16:creationId xmlns:a16="http://schemas.microsoft.com/office/drawing/2014/main" id="{C45315BE-7638-46CD-8519-35B06D7B0EB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</p:grpSp>
        <p:grpSp>
          <p:nvGrpSpPr>
            <p:cNvPr id="13540" name="Group 228">
              <a:extLst>
                <a:ext uri="{FF2B5EF4-FFF2-40B4-BE49-F238E27FC236}">
                  <a16:creationId xmlns:a16="http://schemas.microsoft.com/office/drawing/2014/main" id="{8BE7FF4B-6EB9-47BB-8279-3D149708559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90" y="2838"/>
              <a:ext cx="155" cy="73"/>
              <a:chOff x="3990" y="2838"/>
              <a:chExt cx="155" cy="73"/>
            </a:xfrm>
          </p:grpSpPr>
          <p:sp>
            <p:nvSpPr>
              <p:cNvPr id="13541" name="WordArt 229">
                <a:extLst>
                  <a:ext uri="{FF2B5EF4-FFF2-40B4-BE49-F238E27FC236}">
                    <a16:creationId xmlns:a16="http://schemas.microsoft.com/office/drawing/2014/main" id="{A3DA30F2-B13D-40BA-A5E2-1198B7B1478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  <p:sp>
            <p:nvSpPr>
              <p:cNvPr id="13542" name="WordArt 230">
                <a:extLst>
                  <a:ext uri="{FF2B5EF4-FFF2-40B4-BE49-F238E27FC236}">
                    <a16:creationId xmlns:a16="http://schemas.microsoft.com/office/drawing/2014/main" id="{3CCC1AF6-6B73-46A9-9A1A-44D76EC5547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</p:grpSp>
        <p:grpSp>
          <p:nvGrpSpPr>
            <p:cNvPr id="13543" name="Group 231">
              <a:extLst>
                <a:ext uri="{FF2B5EF4-FFF2-40B4-BE49-F238E27FC236}">
                  <a16:creationId xmlns:a16="http://schemas.microsoft.com/office/drawing/2014/main" id="{F1E60161-E3BB-48C7-9EF9-80334733210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407" y="3965"/>
              <a:ext cx="254" cy="80"/>
              <a:chOff x="7407" y="3965"/>
              <a:chExt cx="254" cy="80"/>
            </a:xfrm>
          </p:grpSpPr>
          <p:sp>
            <p:nvSpPr>
              <p:cNvPr id="13544" name="WordArt 232">
                <a:extLst>
                  <a:ext uri="{FF2B5EF4-FFF2-40B4-BE49-F238E27FC236}">
                    <a16:creationId xmlns:a16="http://schemas.microsoft.com/office/drawing/2014/main" id="{96DB9195-ED29-4D32-824A-BC6086E362F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  <p:sp>
            <p:nvSpPr>
              <p:cNvPr id="13545" name="WordArt 233">
                <a:extLst>
                  <a:ext uri="{FF2B5EF4-FFF2-40B4-BE49-F238E27FC236}">
                    <a16:creationId xmlns:a16="http://schemas.microsoft.com/office/drawing/2014/main" id="{8B5A2277-2304-4B46-8245-45D57BD29D5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</p:grpSp>
        <p:grpSp>
          <p:nvGrpSpPr>
            <p:cNvPr id="13546" name="Group 234">
              <a:extLst>
                <a:ext uri="{FF2B5EF4-FFF2-40B4-BE49-F238E27FC236}">
                  <a16:creationId xmlns:a16="http://schemas.microsoft.com/office/drawing/2014/main" id="{6CB5AA37-0E4C-4700-AE43-5472F7ACF73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4158"/>
              <a:ext cx="254" cy="80"/>
              <a:chOff x="3125" y="4158"/>
              <a:chExt cx="254" cy="80"/>
            </a:xfrm>
          </p:grpSpPr>
          <p:sp>
            <p:nvSpPr>
              <p:cNvPr id="13547" name="WordArt 235">
                <a:extLst>
                  <a:ext uri="{FF2B5EF4-FFF2-40B4-BE49-F238E27FC236}">
                    <a16:creationId xmlns:a16="http://schemas.microsoft.com/office/drawing/2014/main" id="{B8FD19D7-94C6-4BC7-A94F-F3ED3C9D806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  <p:sp>
            <p:nvSpPr>
              <p:cNvPr id="13548" name="WordArt 236">
                <a:extLst>
                  <a:ext uri="{FF2B5EF4-FFF2-40B4-BE49-F238E27FC236}">
                    <a16:creationId xmlns:a16="http://schemas.microsoft.com/office/drawing/2014/main" id="{C1B1800E-E4BD-4CC6-8528-9E6EA8D419D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</p:grpSp>
        <p:grpSp>
          <p:nvGrpSpPr>
            <p:cNvPr id="13549" name="Group 237">
              <a:extLst>
                <a:ext uri="{FF2B5EF4-FFF2-40B4-BE49-F238E27FC236}">
                  <a16:creationId xmlns:a16="http://schemas.microsoft.com/office/drawing/2014/main" id="{FB4B188B-AF9E-40E4-B941-ABF7105E421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207" y="3137"/>
              <a:ext cx="254" cy="80"/>
              <a:chOff x="7207" y="3137"/>
              <a:chExt cx="254" cy="80"/>
            </a:xfrm>
          </p:grpSpPr>
          <p:sp>
            <p:nvSpPr>
              <p:cNvPr id="13550" name="WordArt 238">
                <a:extLst>
                  <a:ext uri="{FF2B5EF4-FFF2-40B4-BE49-F238E27FC236}">
                    <a16:creationId xmlns:a16="http://schemas.microsoft.com/office/drawing/2014/main" id="{EBCC5854-FBDA-495F-BCF5-7DC737013AE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  <p:sp>
            <p:nvSpPr>
              <p:cNvPr id="13551" name="WordArt 239">
                <a:extLst>
                  <a:ext uri="{FF2B5EF4-FFF2-40B4-BE49-F238E27FC236}">
                    <a16:creationId xmlns:a16="http://schemas.microsoft.com/office/drawing/2014/main" id="{611D1478-3204-4438-9368-4C7BBDE6A89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</p:grpSp>
        <p:grpSp>
          <p:nvGrpSpPr>
            <p:cNvPr id="13552" name="Group 240">
              <a:extLst>
                <a:ext uri="{FF2B5EF4-FFF2-40B4-BE49-F238E27FC236}">
                  <a16:creationId xmlns:a16="http://schemas.microsoft.com/office/drawing/2014/main" id="{413C40A3-0403-433F-A239-5C8F984DA98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2797"/>
              <a:ext cx="254" cy="80"/>
              <a:chOff x="6754" y="2797"/>
              <a:chExt cx="254" cy="80"/>
            </a:xfrm>
          </p:grpSpPr>
          <p:sp>
            <p:nvSpPr>
              <p:cNvPr id="13553" name="WordArt 241">
                <a:extLst>
                  <a:ext uri="{FF2B5EF4-FFF2-40B4-BE49-F238E27FC236}">
                    <a16:creationId xmlns:a16="http://schemas.microsoft.com/office/drawing/2014/main" id="{C019D6BF-347C-4877-B6A7-E038DDE098D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  <p:sp>
            <p:nvSpPr>
              <p:cNvPr id="13554" name="WordArt 242">
                <a:extLst>
                  <a:ext uri="{FF2B5EF4-FFF2-40B4-BE49-F238E27FC236}">
                    <a16:creationId xmlns:a16="http://schemas.microsoft.com/office/drawing/2014/main" id="{ED351D57-6401-46B6-A58D-34C6901FCE2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</p:grpSp>
        <p:grpSp>
          <p:nvGrpSpPr>
            <p:cNvPr id="13555" name="Group 243">
              <a:extLst>
                <a:ext uri="{FF2B5EF4-FFF2-40B4-BE49-F238E27FC236}">
                  <a16:creationId xmlns:a16="http://schemas.microsoft.com/office/drawing/2014/main" id="{76908512-2C24-4302-8D5D-039EFB891B6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72" y="3818"/>
              <a:ext cx="232" cy="73"/>
              <a:chOff x="4372" y="3818"/>
              <a:chExt cx="232" cy="73"/>
            </a:xfrm>
          </p:grpSpPr>
          <p:sp>
            <p:nvSpPr>
              <p:cNvPr id="13556" name="WordArt 244">
                <a:extLst>
                  <a:ext uri="{FF2B5EF4-FFF2-40B4-BE49-F238E27FC236}">
                    <a16:creationId xmlns:a16="http://schemas.microsoft.com/office/drawing/2014/main" id="{6FC175AA-5FD1-4041-8298-CA1DD87FC1A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  <p:sp>
            <p:nvSpPr>
              <p:cNvPr id="13557" name="WordArt 245">
                <a:extLst>
                  <a:ext uri="{FF2B5EF4-FFF2-40B4-BE49-F238E27FC236}">
                    <a16:creationId xmlns:a16="http://schemas.microsoft.com/office/drawing/2014/main" id="{58B5A039-16E2-4156-B742-AF9B7264CF6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</p:grpSp>
        <p:grpSp>
          <p:nvGrpSpPr>
            <p:cNvPr id="13558" name="Group 246">
              <a:extLst>
                <a:ext uri="{FF2B5EF4-FFF2-40B4-BE49-F238E27FC236}">
                  <a16:creationId xmlns:a16="http://schemas.microsoft.com/office/drawing/2014/main" id="{6029FE6B-C2A9-4309-8198-806ECA84397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099" y="3291"/>
              <a:ext cx="232" cy="73"/>
              <a:chOff x="2099" y="3291"/>
              <a:chExt cx="232" cy="73"/>
            </a:xfrm>
          </p:grpSpPr>
          <p:sp>
            <p:nvSpPr>
              <p:cNvPr id="13559" name="WordArt 247">
                <a:extLst>
                  <a:ext uri="{FF2B5EF4-FFF2-40B4-BE49-F238E27FC236}">
                    <a16:creationId xmlns:a16="http://schemas.microsoft.com/office/drawing/2014/main" id="{5F507B74-2216-42ED-9A15-CA569ED0B46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  <p:sp>
            <p:nvSpPr>
              <p:cNvPr id="13560" name="WordArt 248">
                <a:extLst>
                  <a:ext uri="{FF2B5EF4-FFF2-40B4-BE49-F238E27FC236}">
                    <a16:creationId xmlns:a16="http://schemas.microsoft.com/office/drawing/2014/main" id="{587BB0F3-5B23-4BBF-A78F-502FD02EA52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</p:grpSp>
        <p:grpSp>
          <p:nvGrpSpPr>
            <p:cNvPr id="13561" name="Group 249">
              <a:extLst>
                <a:ext uri="{FF2B5EF4-FFF2-40B4-BE49-F238E27FC236}">
                  <a16:creationId xmlns:a16="http://schemas.microsoft.com/office/drawing/2014/main" id="{CF123040-2305-4CAC-8229-6C2B4AA5D7E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5519"/>
              <a:ext cx="340" cy="80"/>
              <a:chOff x="3125" y="5519"/>
              <a:chExt cx="340" cy="80"/>
            </a:xfrm>
          </p:grpSpPr>
          <p:sp>
            <p:nvSpPr>
              <p:cNvPr id="13562" name="WordArt 250">
                <a:extLst>
                  <a:ext uri="{FF2B5EF4-FFF2-40B4-BE49-F238E27FC236}">
                    <a16:creationId xmlns:a16="http://schemas.microsoft.com/office/drawing/2014/main" id="{97480E4D-6FC3-472F-9D30-818FE501E46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  <p:sp>
            <p:nvSpPr>
              <p:cNvPr id="13563" name="WordArt 251">
                <a:extLst>
                  <a:ext uri="{FF2B5EF4-FFF2-40B4-BE49-F238E27FC236}">
                    <a16:creationId xmlns:a16="http://schemas.microsoft.com/office/drawing/2014/main" id="{B63D902F-7646-495F-9B7F-BD3B2BEACDB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</p:grpSp>
        <p:grpSp>
          <p:nvGrpSpPr>
            <p:cNvPr id="13564" name="Group 252">
              <a:extLst>
                <a:ext uri="{FF2B5EF4-FFF2-40B4-BE49-F238E27FC236}">
                  <a16:creationId xmlns:a16="http://schemas.microsoft.com/office/drawing/2014/main" id="{867915CA-E523-4C7F-A11B-919AF3AC6F3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465" y="4985"/>
              <a:ext cx="340" cy="80"/>
              <a:chOff x="3465" y="4985"/>
              <a:chExt cx="340" cy="80"/>
            </a:xfrm>
          </p:grpSpPr>
          <p:sp>
            <p:nvSpPr>
              <p:cNvPr id="13565" name="WordArt 253">
                <a:extLst>
                  <a:ext uri="{FF2B5EF4-FFF2-40B4-BE49-F238E27FC236}">
                    <a16:creationId xmlns:a16="http://schemas.microsoft.com/office/drawing/2014/main" id="{30B76977-D8A6-4150-A0A2-40E14C37897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  <p:sp>
            <p:nvSpPr>
              <p:cNvPr id="13566" name="WordArt 254">
                <a:extLst>
                  <a:ext uri="{FF2B5EF4-FFF2-40B4-BE49-F238E27FC236}">
                    <a16:creationId xmlns:a16="http://schemas.microsoft.com/office/drawing/2014/main" id="{6AC5CEB9-D5EA-4574-A0B4-BF4EEEBF145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</p:grpSp>
        <p:grpSp>
          <p:nvGrpSpPr>
            <p:cNvPr id="13567" name="Group 255">
              <a:extLst>
                <a:ext uri="{FF2B5EF4-FFF2-40B4-BE49-F238E27FC236}">
                  <a16:creationId xmlns:a16="http://schemas.microsoft.com/office/drawing/2014/main" id="{EB2F34E8-7368-4591-9DF9-C450EE84D79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003"/>
              <a:ext cx="340" cy="80"/>
              <a:chOff x="6413" y="2003"/>
              <a:chExt cx="340" cy="80"/>
            </a:xfrm>
          </p:grpSpPr>
          <p:sp>
            <p:nvSpPr>
              <p:cNvPr id="13568" name="WordArt 256">
                <a:extLst>
                  <a:ext uri="{FF2B5EF4-FFF2-40B4-BE49-F238E27FC236}">
                    <a16:creationId xmlns:a16="http://schemas.microsoft.com/office/drawing/2014/main" id="{A0BBD2F7-39BB-4BF8-8244-39C182DF576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  <p:sp>
            <p:nvSpPr>
              <p:cNvPr id="13569" name="WordArt 257">
                <a:extLst>
                  <a:ext uri="{FF2B5EF4-FFF2-40B4-BE49-F238E27FC236}">
                    <a16:creationId xmlns:a16="http://schemas.microsoft.com/office/drawing/2014/main" id="{1AA16447-F2E5-44A8-A96E-ECE818C0947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</p:grpSp>
        <p:grpSp>
          <p:nvGrpSpPr>
            <p:cNvPr id="13570" name="Group 258">
              <a:extLst>
                <a:ext uri="{FF2B5EF4-FFF2-40B4-BE49-F238E27FC236}">
                  <a16:creationId xmlns:a16="http://schemas.microsoft.com/office/drawing/2014/main" id="{9078F6D0-4943-4DC3-BAF6-1EF4D19B281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733" y="2570"/>
              <a:ext cx="254" cy="80"/>
              <a:chOff x="5733" y="2570"/>
              <a:chExt cx="254" cy="80"/>
            </a:xfrm>
          </p:grpSpPr>
          <p:sp>
            <p:nvSpPr>
              <p:cNvPr id="13571" name="WordArt 259">
                <a:extLst>
                  <a:ext uri="{FF2B5EF4-FFF2-40B4-BE49-F238E27FC236}">
                    <a16:creationId xmlns:a16="http://schemas.microsoft.com/office/drawing/2014/main" id="{063C0860-441B-432C-A8B3-3A9D6CB4F78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  <p:sp>
            <p:nvSpPr>
              <p:cNvPr id="13572" name="WordArt 260">
                <a:extLst>
                  <a:ext uri="{FF2B5EF4-FFF2-40B4-BE49-F238E27FC236}">
                    <a16:creationId xmlns:a16="http://schemas.microsoft.com/office/drawing/2014/main" id="{82117EC9-DC27-4C3F-B7D6-2C73E2DEF0E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</p:grpSp>
        <p:grpSp>
          <p:nvGrpSpPr>
            <p:cNvPr id="13573" name="Group 261">
              <a:extLst>
                <a:ext uri="{FF2B5EF4-FFF2-40B4-BE49-F238E27FC236}">
                  <a16:creationId xmlns:a16="http://schemas.microsoft.com/office/drawing/2014/main" id="{11FE10FF-11AD-4735-9372-A085B80FD0B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92" y="4045"/>
              <a:ext cx="254" cy="80"/>
              <a:chOff x="3692" y="4045"/>
              <a:chExt cx="254" cy="80"/>
            </a:xfrm>
          </p:grpSpPr>
          <p:sp>
            <p:nvSpPr>
              <p:cNvPr id="13574" name="WordArt 262">
                <a:extLst>
                  <a:ext uri="{FF2B5EF4-FFF2-40B4-BE49-F238E27FC236}">
                    <a16:creationId xmlns:a16="http://schemas.microsoft.com/office/drawing/2014/main" id="{E62C79F4-06CD-47BB-905E-EF81C720599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  <p:sp>
            <p:nvSpPr>
              <p:cNvPr id="13575" name="WordArt 263">
                <a:extLst>
                  <a:ext uri="{FF2B5EF4-FFF2-40B4-BE49-F238E27FC236}">
                    <a16:creationId xmlns:a16="http://schemas.microsoft.com/office/drawing/2014/main" id="{E5D43DD8-4330-4CBD-A1E5-8ACA83C7DED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</p:grpSp>
        <p:grpSp>
          <p:nvGrpSpPr>
            <p:cNvPr id="13576" name="Group 264">
              <a:extLst>
                <a:ext uri="{FF2B5EF4-FFF2-40B4-BE49-F238E27FC236}">
                  <a16:creationId xmlns:a16="http://schemas.microsoft.com/office/drawing/2014/main" id="{51DA8ED8-4F42-4FEB-8335-BEFA36A26DD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32" y="4498"/>
              <a:ext cx="254" cy="80"/>
              <a:chOff x="4032" y="4498"/>
              <a:chExt cx="254" cy="80"/>
            </a:xfrm>
          </p:grpSpPr>
          <p:sp>
            <p:nvSpPr>
              <p:cNvPr id="13577" name="WordArt 265">
                <a:extLst>
                  <a:ext uri="{FF2B5EF4-FFF2-40B4-BE49-F238E27FC236}">
                    <a16:creationId xmlns:a16="http://schemas.microsoft.com/office/drawing/2014/main" id="{4C8B20EA-EBF3-46D2-9D5B-E7F7A519137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  <p:sp>
            <p:nvSpPr>
              <p:cNvPr id="13578" name="WordArt 266">
                <a:extLst>
                  <a:ext uri="{FF2B5EF4-FFF2-40B4-BE49-F238E27FC236}">
                    <a16:creationId xmlns:a16="http://schemas.microsoft.com/office/drawing/2014/main" id="{697CD5D6-920C-4754-9D33-87A802D3AFE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</p:grpSp>
        <p:grpSp>
          <p:nvGrpSpPr>
            <p:cNvPr id="13579" name="Group 267">
              <a:extLst>
                <a:ext uri="{FF2B5EF4-FFF2-40B4-BE49-F238E27FC236}">
                  <a16:creationId xmlns:a16="http://schemas.microsoft.com/office/drawing/2014/main" id="{0944BC13-D93E-46C0-864D-678E863E29D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91" y="5065"/>
              <a:ext cx="254" cy="80"/>
              <a:chOff x="1991" y="5065"/>
              <a:chExt cx="254" cy="80"/>
            </a:xfrm>
          </p:grpSpPr>
          <p:sp>
            <p:nvSpPr>
              <p:cNvPr id="13580" name="WordArt 268">
                <a:extLst>
                  <a:ext uri="{FF2B5EF4-FFF2-40B4-BE49-F238E27FC236}">
                    <a16:creationId xmlns:a16="http://schemas.microsoft.com/office/drawing/2014/main" id="{176338D7-6AD1-4D16-9119-9DCD99C60C1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  <p:sp>
            <p:nvSpPr>
              <p:cNvPr id="13581" name="WordArt 269">
                <a:extLst>
                  <a:ext uri="{FF2B5EF4-FFF2-40B4-BE49-F238E27FC236}">
                    <a16:creationId xmlns:a16="http://schemas.microsoft.com/office/drawing/2014/main" id="{D0E6598F-AB2D-457B-B048-6CDF0A8256D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</p:grpSp>
        <p:sp>
          <p:nvSpPr>
            <p:cNvPr id="13582" name="WordArt 270">
              <a:extLst>
                <a:ext uri="{FF2B5EF4-FFF2-40B4-BE49-F238E27FC236}">
                  <a16:creationId xmlns:a16="http://schemas.microsoft.com/office/drawing/2014/main" id="{8FBE597A-8B65-4D37-87A6-D2EC49CAD463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3583" name="Group 271">
              <a:extLst>
                <a:ext uri="{FF2B5EF4-FFF2-40B4-BE49-F238E27FC236}">
                  <a16:creationId xmlns:a16="http://schemas.microsoft.com/office/drawing/2014/main" id="{A492A78B-FF60-41F9-BAD3-060D53C3B9E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5099"/>
              <a:ext cx="254" cy="80"/>
              <a:chOff x="6640" y="5099"/>
              <a:chExt cx="254" cy="80"/>
            </a:xfrm>
          </p:grpSpPr>
          <p:sp>
            <p:nvSpPr>
              <p:cNvPr id="13584" name="WordArt 272">
                <a:extLst>
                  <a:ext uri="{FF2B5EF4-FFF2-40B4-BE49-F238E27FC236}">
                    <a16:creationId xmlns:a16="http://schemas.microsoft.com/office/drawing/2014/main" id="{DF4CC051-6913-429D-AB5F-2B82FDF2A14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  <p:sp>
            <p:nvSpPr>
              <p:cNvPr id="13585" name="WordArt 273">
                <a:extLst>
                  <a:ext uri="{FF2B5EF4-FFF2-40B4-BE49-F238E27FC236}">
                    <a16:creationId xmlns:a16="http://schemas.microsoft.com/office/drawing/2014/main" id="{DC5361B5-CD0B-4EC1-AB96-23C701CD8D9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</p:grpSp>
        <p:grpSp>
          <p:nvGrpSpPr>
            <p:cNvPr id="13586" name="Group 274">
              <a:extLst>
                <a:ext uri="{FF2B5EF4-FFF2-40B4-BE49-F238E27FC236}">
                  <a16:creationId xmlns:a16="http://schemas.microsoft.com/office/drawing/2014/main" id="{4657BD32-AB8A-4AF8-9C3D-6BD5A555049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2570"/>
              <a:ext cx="254" cy="80"/>
              <a:chOff x="6640" y="2570"/>
              <a:chExt cx="254" cy="80"/>
            </a:xfrm>
          </p:grpSpPr>
          <p:sp>
            <p:nvSpPr>
              <p:cNvPr id="13587" name="WordArt 275">
                <a:extLst>
                  <a:ext uri="{FF2B5EF4-FFF2-40B4-BE49-F238E27FC236}">
                    <a16:creationId xmlns:a16="http://schemas.microsoft.com/office/drawing/2014/main" id="{84E18392-6128-4EBB-B5FF-F4FAE82250D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  <p:sp>
            <p:nvSpPr>
              <p:cNvPr id="13588" name="WordArt 276">
                <a:extLst>
                  <a:ext uri="{FF2B5EF4-FFF2-40B4-BE49-F238E27FC236}">
                    <a16:creationId xmlns:a16="http://schemas.microsoft.com/office/drawing/2014/main" id="{35F2036F-A302-484E-BBE4-404A1C58EDD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</p:grpSp>
        <p:grpSp>
          <p:nvGrpSpPr>
            <p:cNvPr id="13589" name="Group 277">
              <a:extLst>
                <a:ext uri="{FF2B5EF4-FFF2-40B4-BE49-F238E27FC236}">
                  <a16:creationId xmlns:a16="http://schemas.microsoft.com/office/drawing/2014/main" id="{BB6D93AF-3A7E-44F9-B8E5-54347476C11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3057"/>
              <a:ext cx="254" cy="80"/>
              <a:chOff x="6413" y="3057"/>
              <a:chExt cx="254" cy="80"/>
            </a:xfrm>
          </p:grpSpPr>
          <p:sp>
            <p:nvSpPr>
              <p:cNvPr id="13590" name="WordArt 278">
                <a:extLst>
                  <a:ext uri="{FF2B5EF4-FFF2-40B4-BE49-F238E27FC236}">
                    <a16:creationId xmlns:a16="http://schemas.microsoft.com/office/drawing/2014/main" id="{66FDA674-E9C8-4BFE-AEE3-019965AB7F0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  <p:sp>
            <p:nvSpPr>
              <p:cNvPr id="13591" name="WordArt 279">
                <a:extLst>
                  <a:ext uri="{FF2B5EF4-FFF2-40B4-BE49-F238E27FC236}">
                    <a16:creationId xmlns:a16="http://schemas.microsoft.com/office/drawing/2014/main" id="{73DCA9F2-3A9C-4C1A-812A-05262B2D8CC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</p:grpSp>
        <p:grpSp>
          <p:nvGrpSpPr>
            <p:cNvPr id="13592" name="Group 280">
              <a:extLst>
                <a:ext uri="{FF2B5EF4-FFF2-40B4-BE49-F238E27FC236}">
                  <a16:creationId xmlns:a16="http://schemas.microsoft.com/office/drawing/2014/main" id="{418F439C-3E6A-44A4-9DCC-92A4CC87A05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7" y="5065"/>
              <a:ext cx="254" cy="80"/>
              <a:chOff x="517" y="5065"/>
              <a:chExt cx="254" cy="80"/>
            </a:xfrm>
          </p:grpSpPr>
          <p:sp>
            <p:nvSpPr>
              <p:cNvPr id="13593" name="WordArt 281">
                <a:extLst>
                  <a:ext uri="{FF2B5EF4-FFF2-40B4-BE49-F238E27FC236}">
                    <a16:creationId xmlns:a16="http://schemas.microsoft.com/office/drawing/2014/main" id="{3D119BDA-C43E-4B17-B7C6-804737D4F9D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  <p:sp>
            <p:nvSpPr>
              <p:cNvPr id="13594" name="WordArt 282">
                <a:extLst>
                  <a:ext uri="{FF2B5EF4-FFF2-40B4-BE49-F238E27FC236}">
                    <a16:creationId xmlns:a16="http://schemas.microsoft.com/office/drawing/2014/main" id="{02F4D125-F89F-45FB-99D9-FCBD83B2575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</p:grpSp>
        <p:grpSp>
          <p:nvGrpSpPr>
            <p:cNvPr id="13595" name="Group 283">
              <a:extLst>
                <a:ext uri="{FF2B5EF4-FFF2-40B4-BE49-F238E27FC236}">
                  <a16:creationId xmlns:a16="http://schemas.microsoft.com/office/drawing/2014/main" id="{C4BA6242-5DE4-4E57-94FF-5C3DA12C64F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31" y="4985"/>
              <a:ext cx="254" cy="80"/>
              <a:chOff x="2331" y="4985"/>
              <a:chExt cx="254" cy="80"/>
            </a:xfrm>
          </p:grpSpPr>
          <p:sp>
            <p:nvSpPr>
              <p:cNvPr id="13596" name="WordArt 284">
                <a:extLst>
                  <a:ext uri="{FF2B5EF4-FFF2-40B4-BE49-F238E27FC236}">
                    <a16:creationId xmlns:a16="http://schemas.microsoft.com/office/drawing/2014/main" id="{541A5E01-FF8A-45D6-B335-BC33CBA9884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  <p:sp>
            <p:nvSpPr>
              <p:cNvPr id="13597" name="WordArt 285">
                <a:extLst>
                  <a:ext uri="{FF2B5EF4-FFF2-40B4-BE49-F238E27FC236}">
                    <a16:creationId xmlns:a16="http://schemas.microsoft.com/office/drawing/2014/main" id="{519DDB65-0BA1-4ED0-ACA1-35A16CA24D3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</p:grpSp>
        <p:grpSp>
          <p:nvGrpSpPr>
            <p:cNvPr id="13598" name="Group 286">
              <a:extLst>
                <a:ext uri="{FF2B5EF4-FFF2-40B4-BE49-F238E27FC236}">
                  <a16:creationId xmlns:a16="http://schemas.microsoft.com/office/drawing/2014/main" id="{9CECCE18-68CC-45D9-B437-751E990A989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5" y="2684"/>
              <a:ext cx="254" cy="80"/>
              <a:chOff x="4345" y="2684"/>
              <a:chExt cx="254" cy="80"/>
            </a:xfrm>
          </p:grpSpPr>
          <p:sp>
            <p:nvSpPr>
              <p:cNvPr id="13599" name="WordArt 287">
                <a:extLst>
                  <a:ext uri="{FF2B5EF4-FFF2-40B4-BE49-F238E27FC236}">
                    <a16:creationId xmlns:a16="http://schemas.microsoft.com/office/drawing/2014/main" id="{90E05D58-0B08-4665-BB9B-CE64C926706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  <p:sp>
            <p:nvSpPr>
              <p:cNvPr id="13600" name="WordArt 288">
                <a:extLst>
                  <a:ext uri="{FF2B5EF4-FFF2-40B4-BE49-F238E27FC236}">
                    <a16:creationId xmlns:a16="http://schemas.microsoft.com/office/drawing/2014/main" id="{C337B9EA-EF4C-4369-864C-89138CBAEF6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</p:grpSp>
        <p:grpSp>
          <p:nvGrpSpPr>
            <p:cNvPr id="13601" name="Group 289">
              <a:extLst>
                <a:ext uri="{FF2B5EF4-FFF2-40B4-BE49-F238E27FC236}">
                  <a16:creationId xmlns:a16="http://schemas.microsoft.com/office/drawing/2014/main" id="{3B87448F-291B-445C-8263-5251E9D50CF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3965"/>
              <a:ext cx="254" cy="80"/>
              <a:chOff x="6640" y="3965"/>
              <a:chExt cx="254" cy="80"/>
            </a:xfrm>
          </p:grpSpPr>
          <p:sp>
            <p:nvSpPr>
              <p:cNvPr id="13602" name="WordArt 290">
                <a:extLst>
                  <a:ext uri="{FF2B5EF4-FFF2-40B4-BE49-F238E27FC236}">
                    <a16:creationId xmlns:a16="http://schemas.microsoft.com/office/drawing/2014/main" id="{E8D7905F-3757-4AFD-94DF-79EBD052FA5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  <p:sp>
            <p:nvSpPr>
              <p:cNvPr id="13603" name="WordArt 291">
                <a:extLst>
                  <a:ext uri="{FF2B5EF4-FFF2-40B4-BE49-F238E27FC236}">
                    <a16:creationId xmlns:a16="http://schemas.microsoft.com/office/drawing/2014/main" id="{C7DDE830-FCDB-4081-B717-9E31E8AEEBE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</p:grpSp>
        <p:grpSp>
          <p:nvGrpSpPr>
            <p:cNvPr id="13604" name="Group 292">
              <a:extLst>
                <a:ext uri="{FF2B5EF4-FFF2-40B4-BE49-F238E27FC236}">
                  <a16:creationId xmlns:a16="http://schemas.microsoft.com/office/drawing/2014/main" id="{C24CCB15-069C-4DE1-9A17-DDCEC2C8AEE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684"/>
              <a:ext cx="254" cy="80"/>
              <a:chOff x="6413" y="2684"/>
              <a:chExt cx="254" cy="80"/>
            </a:xfrm>
          </p:grpSpPr>
          <p:sp>
            <p:nvSpPr>
              <p:cNvPr id="13605" name="WordArt 293">
                <a:extLst>
                  <a:ext uri="{FF2B5EF4-FFF2-40B4-BE49-F238E27FC236}">
                    <a16:creationId xmlns:a16="http://schemas.microsoft.com/office/drawing/2014/main" id="{EE110986-937D-4B06-81EC-72FF3C9CCB9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  <p:sp>
            <p:nvSpPr>
              <p:cNvPr id="13606" name="WordArt 294">
                <a:extLst>
                  <a:ext uri="{FF2B5EF4-FFF2-40B4-BE49-F238E27FC236}">
                    <a16:creationId xmlns:a16="http://schemas.microsoft.com/office/drawing/2014/main" id="{17A2B8F2-C481-4794-A116-A672D5962E2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</p:grpSp>
        <p:grpSp>
          <p:nvGrpSpPr>
            <p:cNvPr id="13607" name="Group 295">
              <a:extLst>
                <a:ext uri="{FF2B5EF4-FFF2-40B4-BE49-F238E27FC236}">
                  <a16:creationId xmlns:a16="http://schemas.microsoft.com/office/drawing/2014/main" id="{D1B845E2-F963-49C3-AD58-ABB3D60A6E7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26" y="4645"/>
              <a:ext cx="254" cy="80"/>
              <a:chOff x="6726" y="4645"/>
              <a:chExt cx="254" cy="80"/>
            </a:xfrm>
          </p:grpSpPr>
          <p:sp>
            <p:nvSpPr>
              <p:cNvPr id="13608" name="WordArt 296">
                <a:extLst>
                  <a:ext uri="{FF2B5EF4-FFF2-40B4-BE49-F238E27FC236}">
                    <a16:creationId xmlns:a16="http://schemas.microsoft.com/office/drawing/2014/main" id="{4093CCD1-FDCD-4F01-95B1-24A5FCBC2E1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  <p:sp>
            <p:nvSpPr>
              <p:cNvPr id="13609" name="WordArt 297">
                <a:extLst>
                  <a:ext uri="{FF2B5EF4-FFF2-40B4-BE49-F238E27FC236}">
                    <a16:creationId xmlns:a16="http://schemas.microsoft.com/office/drawing/2014/main" id="{9A1DE4B5-27F0-4487-8BC8-5E407BC0535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</p:grpSp>
        <p:grpSp>
          <p:nvGrpSpPr>
            <p:cNvPr id="13610" name="Group 298">
              <a:extLst>
                <a:ext uri="{FF2B5EF4-FFF2-40B4-BE49-F238E27FC236}">
                  <a16:creationId xmlns:a16="http://schemas.microsoft.com/office/drawing/2014/main" id="{DC189DBA-EE91-4A32-B6E5-A722F8AE28F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4952"/>
              <a:ext cx="254" cy="80"/>
              <a:chOff x="3011" y="4952"/>
              <a:chExt cx="254" cy="80"/>
            </a:xfrm>
          </p:grpSpPr>
          <p:sp>
            <p:nvSpPr>
              <p:cNvPr id="13611" name="WordArt 299">
                <a:extLst>
                  <a:ext uri="{FF2B5EF4-FFF2-40B4-BE49-F238E27FC236}">
                    <a16:creationId xmlns:a16="http://schemas.microsoft.com/office/drawing/2014/main" id="{43035D66-5E6A-44AB-859E-0F2F55D24A9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  <p:sp>
            <p:nvSpPr>
              <p:cNvPr id="13612" name="WordArt 300">
                <a:extLst>
                  <a:ext uri="{FF2B5EF4-FFF2-40B4-BE49-F238E27FC236}">
                    <a16:creationId xmlns:a16="http://schemas.microsoft.com/office/drawing/2014/main" id="{37D408EF-B8CF-43D2-B7D6-139AF4D6A97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</p:grpSp>
        <p:grpSp>
          <p:nvGrpSpPr>
            <p:cNvPr id="13613" name="Group 301">
              <a:extLst>
                <a:ext uri="{FF2B5EF4-FFF2-40B4-BE49-F238E27FC236}">
                  <a16:creationId xmlns:a16="http://schemas.microsoft.com/office/drawing/2014/main" id="{9EDFD131-9907-4AE8-8B43-FB5A301689C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5405"/>
              <a:ext cx="340" cy="80"/>
              <a:chOff x="6187" y="5405"/>
              <a:chExt cx="340" cy="80"/>
            </a:xfrm>
          </p:grpSpPr>
          <p:sp>
            <p:nvSpPr>
              <p:cNvPr id="13614" name="WordArt 302">
                <a:extLst>
                  <a:ext uri="{FF2B5EF4-FFF2-40B4-BE49-F238E27FC236}">
                    <a16:creationId xmlns:a16="http://schemas.microsoft.com/office/drawing/2014/main" id="{A323E4E6-A475-4694-BAFC-AB6382BF0E5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  <p:sp>
            <p:nvSpPr>
              <p:cNvPr id="13615" name="WordArt 303">
                <a:extLst>
                  <a:ext uri="{FF2B5EF4-FFF2-40B4-BE49-F238E27FC236}">
                    <a16:creationId xmlns:a16="http://schemas.microsoft.com/office/drawing/2014/main" id="{2E6EE13F-F337-4FC0-A14F-93B88177DAD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</p:grpSp>
        <p:grpSp>
          <p:nvGrpSpPr>
            <p:cNvPr id="13616" name="Group 304">
              <a:extLst>
                <a:ext uri="{FF2B5EF4-FFF2-40B4-BE49-F238E27FC236}">
                  <a16:creationId xmlns:a16="http://schemas.microsoft.com/office/drawing/2014/main" id="{04CBA080-32EE-42B6-ACCF-B64FB446A28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094" y="4498"/>
              <a:ext cx="340" cy="80"/>
              <a:chOff x="7094" y="4498"/>
              <a:chExt cx="340" cy="80"/>
            </a:xfrm>
          </p:grpSpPr>
          <p:sp>
            <p:nvSpPr>
              <p:cNvPr id="13617" name="WordArt 305">
                <a:extLst>
                  <a:ext uri="{FF2B5EF4-FFF2-40B4-BE49-F238E27FC236}">
                    <a16:creationId xmlns:a16="http://schemas.microsoft.com/office/drawing/2014/main" id="{B47E81DF-394C-4F0A-A77A-B4DD62745FC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  <p:sp>
            <p:nvSpPr>
              <p:cNvPr id="13618" name="WordArt 306">
                <a:extLst>
                  <a:ext uri="{FF2B5EF4-FFF2-40B4-BE49-F238E27FC236}">
                    <a16:creationId xmlns:a16="http://schemas.microsoft.com/office/drawing/2014/main" id="{0D23027E-638D-4466-A3EF-B6A9755F5DE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</p:grpSp>
        <p:grpSp>
          <p:nvGrpSpPr>
            <p:cNvPr id="13619" name="Group 307">
              <a:extLst>
                <a:ext uri="{FF2B5EF4-FFF2-40B4-BE49-F238E27FC236}">
                  <a16:creationId xmlns:a16="http://schemas.microsoft.com/office/drawing/2014/main" id="{3B10DB33-0B1E-40AF-9BDB-8AC3F77D86D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498"/>
              <a:ext cx="340" cy="80"/>
              <a:chOff x="6187" y="4498"/>
              <a:chExt cx="340" cy="80"/>
            </a:xfrm>
          </p:grpSpPr>
          <p:sp>
            <p:nvSpPr>
              <p:cNvPr id="13620" name="WordArt 308">
                <a:extLst>
                  <a:ext uri="{FF2B5EF4-FFF2-40B4-BE49-F238E27FC236}">
                    <a16:creationId xmlns:a16="http://schemas.microsoft.com/office/drawing/2014/main" id="{EBFFE68C-45B4-4C21-9519-EE34DFDDFCF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  <p:sp>
            <p:nvSpPr>
              <p:cNvPr id="13621" name="WordArt 309">
                <a:extLst>
                  <a:ext uri="{FF2B5EF4-FFF2-40B4-BE49-F238E27FC236}">
                    <a16:creationId xmlns:a16="http://schemas.microsoft.com/office/drawing/2014/main" id="{8286C39D-BA53-41E1-A1A6-6805661D231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</p:grpSp>
        <p:grpSp>
          <p:nvGrpSpPr>
            <p:cNvPr id="13622" name="Group 310">
              <a:extLst>
                <a:ext uri="{FF2B5EF4-FFF2-40B4-BE49-F238E27FC236}">
                  <a16:creationId xmlns:a16="http://schemas.microsoft.com/office/drawing/2014/main" id="{D47849D1-03F5-426D-8CD9-2A4345100A5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2684"/>
              <a:ext cx="340" cy="80"/>
              <a:chOff x="3011" y="2684"/>
              <a:chExt cx="340" cy="80"/>
            </a:xfrm>
          </p:grpSpPr>
          <p:sp>
            <p:nvSpPr>
              <p:cNvPr id="13623" name="WordArt 311">
                <a:extLst>
                  <a:ext uri="{FF2B5EF4-FFF2-40B4-BE49-F238E27FC236}">
                    <a16:creationId xmlns:a16="http://schemas.microsoft.com/office/drawing/2014/main" id="{7F0C419D-AAE4-4C53-8EDC-1BF97A1D1D5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  <p:sp>
            <p:nvSpPr>
              <p:cNvPr id="13624" name="WordArt 312">
                <a:extLst>
                  <a:ext uri="{FF2B5EF4-FFF2-40B4-BE49-F238E27FC236}">
                    <a16:creationId xmlns:a16="http://schemas.microsoft.com/office/drawing/2014/main" id="{3EF0DD61-D4AC-45F0-A86C-D1268A11D2A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</p:grpSp>
        <p:grpSp>
          <p:nvGrpSpPr>
            <p:cNvPr id="13625" name="Group 313">
              <a:extLst>
                <a:ext uri="{FF2B5EF4-FFF2-40B4-BE49-F238E27FC236}">
                  <a16:creationId xmlns:a16="http://schemas.microsoft.com/office/drawing/2014/main" id="{2715D6E1-A099-4CE8-B5AB-FD541CC4812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3364"/>
              <a:ext cx="340" cy="80"/>
              <a:chOff x="6754" y="3364"/>
              <a:chExt cx="340" cy="80"/>
            </a:xfrm>
          </p:grpSpPr>
          <p:sp>
            <p:nvSpPr>
              <p:cNvPr id="13626" name="WordArt 314">
                <a:extLst>
                  <a:ext uri="{FF2B5EF4-FFF2-40B4-BE49-F238E27FC236}">
                    <a16:creationId xmlns:a16="http://schemas.microsoft.com/office/drawing/2014/main" id="{4B738A6F-4085-4D41-B7C5-FD2A4E841CF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  <p:sp>
            <p:nvSpPr>
              <p:cNvPr id="13627" name="WordArt 315">
                <a:extLst>
                  <a:ext uri="{FF2B5EF4-FFF2-40B4-BE49-F238E27FC236}">
                    <a16:creationId xmlns:a16="http://schemas.microsoft.com/office/drawing/2014/main" id="{D07CDE2D-E842-41C9-9344-37BA12282C6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</p:grpSp>
        <p:grpSp>
          <p:nvGrpSpPr>
            <p:cNvPr id="13628" name="Group 316">
              <a:extLst>
                <a:ext uri="{FF2B5EF4-FFF2-40B4-BE49-F238E27FC236}">
                  <a16:creationId xmlns:a16="http://schemas.microsoft.com/office/drawing/2014/main" id="{5885BA20-8EB8-4141-8E4C-5E31253C217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03" y="4198"/>
              <a:ext cx="155" cy="73"/>
              <a:chOff x="2403" y="4198"/>
              <a:chExt cx="155" cy="73"/>
            </a:xfrm>
          </p:grpSpPr>
          <p:sp>
            <p:nvSpPr>
              <p:cNvPr id="13629" name="WordArt 317">
                <a:extLst>
                  <a:ext uri="{FF2B5EF4-FFF2-40B4-BE49-F238E27FC236}">
                    <a16:creationId xmlns:a16="http://schemas.microsoft.com/office/drawing/2014/main" id="{C018A5E3-D320-4A0A-893D-DF889172ADB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  <p:sp>
            <p:nvSpPr>
              <p:cNvPr id="13630" name="WordArt 318">
                <a:extLst>
                  <a:ext uri="{FF2B5EF4-FFF2-40B4-BE49-F238E27FC236}">
                    <a16:creationId xmlns:a16="http://schemas.microsoft.com/office/drawing/2014/main" id="{BA2FE788-283C-44BF-AA02-44A46114673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</p:grpSp>
        <p:grpSp>
          <p:nvGrpSpPr>
            <p:cNvPr id="13631" name="Group 319">
              <a:extLst>
                <a:ext uri="{FF2B5EF4-FFF2-40B4-BE49-F238E27FC236}">
                  <a16:creationId xmlns:a16="http://schemas.microsoft.com/office/drawing/2014/main" id="{AD487787-BA6E-4C39-866F-DBB14C72254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1663"/>
              <a:ext cx="254" cy="80"/>
              <a:chOff x="6640" y="1663"/>
              <a:chExt cx="254" cy="80"/>
            </a:xfrm>
          </p:grpSpPr>
          <p:sp>
            <p:nvSpPr>
              <p:cNvPr id="13632" name="WordArt 320">
                <a:extLst>
                  <a:ext uri="{FF2B5EF4-FFF2-40B4-BE49-F238E27FC236}">
                    <a16:creationId xmlns:a16="http://schemas.microsoft.com/office/drawing/2014/main" id="{31F554A6-FD99-4770-9673-C657BCC7473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  <p:sp>
            <p:nvSpPr>
              <p:cNvPr id="13633" name="WordArt 321">
                <a:extLst>
                  <a:ext uri="{FF2B5EF4-FFF2-40B4-BE49-F238E27FC236}">
                    <a16:creationId xmlns:a16="http://schemas.microsoft.com/office/drawing/2014/main" id="{220D6E61-E936-4EDE-9E83-527E71756FD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</p:grpSp>
        <p:grpSp>
          <p:nvGrpSpPr>
            <p:cNvPr id="13634" name="Group 322">
              <a:extLst>
                <a:ext uri="{FF2B5EF4-FFF2-40B4-BE49-F238E27FC236}">
                  <a16:creationId xmlns:a16="http://schemas.microsoft.com/office/drawing/2014/main" id="{33046553-7A16-4393-8087-5DF17714402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8" y="4838"/>
              <a:ext cx="254" cy="80"/>
              <a:chOff x="3778" y="4838"/>
              <a:chExt cx="254" cy="80"/>
            </a:xfrm>
          </p:grpSpPr>
          <p:sp>
            <p:nvSpPr>
              <p:cNvPr id="13635" name="WordArt 323">
                <a:extLst>
                  <a:ext uri="{FF2B5EF4-FFF2-40B4-BE49-F238E27FC236}">
                    <a16:creationId xmlns:a16="http://schemas.microsoft.com/office/drawing/2014/main" id="{2777033A-5473-46F9-B50A-31F7756CB09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  <p:sp>
            <p:nvSpPr>
              <p:cNvPr id="13636" name="WordArt 324">
                <a:extLst>
                  <a:ext uri="{FF2B5EF4-FFF2-40B4-BE49-F238E27FC236}">
                    <a16:creationId xmlns:a16="http://schemas.microsoft.com/office/drawing/2014/main" id="{F5686922-8A7E-420D-8F18-0BDF17F4A99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</p:grpSp>
        <p:grpSp>
          <p:nvGrpSpPr>
            <p:cNvPr id="13637" name="Group 325">
              <a:extLst>
                <a:ext uri="{FF2B5EF4-FFF2-40B4-BE49-F238E27FC236}">
                  <a16:creationId xmlns:a16="http://schemas.microsoft.com/office/drawing/2014/main" id="{D0881631-539E-42E6-8459-40D82BA296D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980" y="2944"/>
              <a:ext cx="254" cy="80"/>
              <a:chOff x="6980" y="2944"/>
              <a:chExt cx="254" cy="80"/>
            </a:xfrm>
          </p:grpSpPr>
          <p:sp>
            <p:nvSpPr>
              <p:cNvPr id="13638" name="WordArt 326">
                <a:extLst>
                  <a:ext uri="{FF2B5EF4-FFF2-40B4-BE49-F238E27FC236}">
                    <a16:creationId xmlns:a16="http://schemas.microsoft.com/office/drawing/2014/main" id="{6D1BE541-9EFA-4C67-B80D-D6C4B2F5D19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  <p:sp>
            <p:nvSpPr>
              <p:cNvPr id="13639" name="WordArt 327">
                <a:extLst>
                  <a:ext uri="{FF2B5EF4-FFF2-40B4-BE49-F238E27FC236}">
                    <a16:creationId xmlns:a16="http://schemas.microsoft.com/office/drawing/2014/main" id="{FEA71527-E677-4850-8D62-33B9DE2C0CF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</p:grpSp>
        <p:grpSp>
          <p:nvGrpSpPr>
            <p:cNvPr id="13640" name="Group 328">
              <a:extLst>
                <a:ext uri="{FF2B5EF4-FFF2-40B4-BE49-F238E27FC236}">
                  <a16:creationId xmlns:a16="http://schemas.microsoft.com/office/drawing/2014/main" id="{612ABBDE-1545-4E9D-BAD3-BC0444EF3DA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952"/>
              <a:ext cx="254" cy="80"/>
              <a:chOff x="6187" y="4952"/>
              <a:chExt cx="254" cy="80"/>
            </a:xfrm>
          </p:grpSpPr>
          <p:sp>
            <p:nvSpPr>
              <p:cNvPr id="13641" name="WordArt 329">
                <a:extLst>
                  <a:ext uri="{FF2B5EF4-FFF2-40B4-BE49-F238E27FC236}">
                    <a16:creationId xmlns:a16="http://schemas.microsoft.com/office/drawing/2014/main" id="{818A3CB2-388D-480D-8A2C-BB26FB86DAF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  <p:sp>
            <p:nvSpPr>
              <p:cNvPr id="13642" name="WordArt 330">
                <a:extLst>
                  <a:ext uri="{FF2B5EF4-FFF2-40B4-BE49-F238E27FC236}">
                    <a16:creationId xmlns:a16="http://schemas.microsoft.com/office/drawing/2014/main" id="{6A5654AC-516B-4F01-9E5C-FD737E6273F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</p:grp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608" name="Group 320">
            <a:extLst>
              <a:ext uri="{FF2B5EF4-FFF2-40B4-BE49-F238E27FC236}">
                <a16:creationId xmlns:a16="http://schemas.microsoft.com/office/drawing/2014/main" id="{3922CE1B-E051-447E-BC13-4AA4E0B0D0E1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3360738"/>
            <a:ext cx="3419475" cy="5400675"/>
            <a:chOff x="517" y="2117"/>
            <a:chExt cx="2154" cy="3402"/>
          </a:xfrm>
        </p:grpSpPr>
        <p:sp>
          <p:nvSpPr>
            <p:cNvPr id="12422" name="Rectangle 134">
              <a:extLst>
                <a:ext uri="{FF2B5EF4-FFF2-40B4-BE49-F238E27FC236}">
                  <a16:creationId xmlns:a16="http://schemas.microsoft.com/office/drawing/2014/main" id="{EDF8D600-9F40-45A3-9107-8446643305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7" y="5179"/>
              <a:ext cx="453" cy="340"/>
            </a:xfrm>
            <a:prstGeom prst="rect">
              <a:avLst/>
            </a:prstGeom>
            <a:solidFill>
              <a:srgbClr val="99CCFF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3" name="Rectangle 135">
              <a:extLst>
                <a:ext uri="{FF2B5EF4-FFF2-40B4-BE49-F238E27FC236}">
                  <a16:creationId xmlns:a16="http://schemas.microsoft.com/office/drawing/2014/main" id="{46A7FA29-30C1-4D16-BFE4-59EA7B147E5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7" y="4952"/>
              <a:ext cx="453" cy="226"/>
            </a:xfrm>
            <a:prstGeom prst="rect">
              <a:avLst/>
            </a:prstGeom>
            <a:solidFill>
              <a:srgbClr val="99CCFF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4" name="Rectangle 136">
              <a:extLst>
                <a:ext uri="{FF2B5EF4-FFF2-40B4-BE49-F238E27FC236}">
                  <a16:creationId xmlns:a16="http://schemas.microsoft.com/office/drawing/2014/main" id="{15EC0F8E-4C6A-408F-AD2E-FF87A9DF40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7" y="4725"/>
              <a:ext cx="453" cy="226"/>
            </a:xfrm>
            <a:prstGeom prst="rect">
              <a:avLst/>
            </a:prstGeom>
            <a:solidFill>
              <a:srgbClr val="99CCFF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5" name="Rectangle 137">
              <a:extLst>
                <a:ext uri="{FF2B5EF4-FFF2-40B4-BE49-F238E27FC236}">
                  <a16:creationId xmlns:a16="http://schemas.microsoft.com/office/drawing/2014/main" id="{2A6B5A39-2F21-4774-8FE5-8E113E8CD6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7" y="4271"/>
              <a:ext cx="453" cy="454"/>
            </a:xfrm>
            <a:prstGeom prst="rect">
              <a:avLst/>
            </a:prstGeom>
            <a:solidFill>
              <a:srgbClr val="99CCFF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6" name="Rectangle 138">
              <a:extLst>
                <a:ext uri="{FF2B5EF4-FFF2-40B4-BE49-F238E27FC236}">
                  <a16:creationId xmlns:a16="http://schemas.microsoft.com/office/drawing/2014/main" id="{917E6858-C62E-4E51-BDB0-D553E7F337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7" y="3931"/>
              <a:ext cx="906" cy="793"/>
            </a:xfrm>
            <a:prstGeom prst="rect">
              <a:avLst/>
            </a:prstGeom>
            <a:solidFill>
              <a:srgbClr val="99CCFF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8" name="Rectangle 140">
              <a:extLst>
                <a:ext uri="{FF2B5EF4-FFF2-40B4-BE49-F238E27FC236}">
                  <a16:creationId xmlns:a16="http://schemas.microsoft.com/office/drawing/2014/main" id="{C6C0B6CB-C0CC-4E75-AA0A-23A2A8C4A7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84" y="4725"/>
              <a:ext cx="340" cy="680"/>
            </a:xfrm>
            <a:prstGeom prst="rect">
              <a:avLst/>
            </a:prstGeom>
            <a:solidFill>
              <a:srgbClr val="99CCFF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3" name="Rectangle 145">
              <a:extLst>
                <a:ext uri="{FF2B5EF4-FFF2-40B4-BE49-F238E27FC236}">
                  <a16:creationId xmlns:a16="http://schemas.microsoft.com/office/drawing/2014/main" id="{98019248-DE25-47FE-9D93-E2BC616F3A8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4" y="2117"/>
              <a:ext cx="1247" cy="2155"/>
            </a:xfrm>
            <a:prstGeom prst="rect">
              <a:avLst/>
            </a:prstGeom>
            <a:solidFill>
              <a:srgbClr val="99CCFF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2609" name="Group 321">
            <a:extLst>
              <a:ext uri="{FF2B5EF4-FFF2-40B4-BE49-F238E27FC236}">
                <a16:creationId xmlns:a16="http://schemas.microsoft.com/office/drawing/2014/main" id="{0E2BD959-B091-48F1-9120-F89995DC5CC6}"/>
              </a:ext>
            </a:extLst>
          </p:cNvPr>
          <p:cNvGrpSpPr>
            <a:grpSpLocks/>
          </p:cNvGrpSpPr>
          <p:nvPr/>
        </p:nvGrpSpPr>
        <p:grpSpPr bwMode="auto">
          <a:xfrm>
            <a:off x="5321300" y="660400"/>
            <a:ext cx="2700338" cy="5940425"/>
            <a:chOff x="3352" y="416"/>
            <a:chExt cx="1701" cy="3742"/>
          </a:xfrm>
        </p:grpSpPr>
        <p:sp>
          <p:nvSpPr>
            <p:cNvPr id="12435" name="Rectangle 147">
              <a:extLst>
                <a:ext uri="{FF2B5EF4-FFF2-40B4-BE49-F238E27FC236}">
                  <a16:creationId xmlns:a16="http://schemas.microsoft.com/office/drawing/2014/main" id="{FF7CC3E9-EB71-4B5F-AE4A-6711F9931FB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52" y="416"/>
              <a:ext cx="1020" cy="3175"/>
            </a:xfrm>
            <a:prstGeom prst="rect">
              <a:avLst/>
            </a:prstGeom>
            <a:solidFill>
              <a:srgbClr val="FF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6" name="Rectangle 148">
              <a:extLst>
                <a:ext uri="{FF2B5EF4-FFF2-40B4-BE49-F238E27FC236}">
                  <a16:creationId xmlns:a16="http://schemas.microsoft.com/office/drawing/2014/main" id="{598E87F7-AB47-41C0-9D12-C607AA0D571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72" y="2570"/>
              <a:ext cx="681" cy="1021"/>
            </a:xfrm>
            <a:prstGeom prst="rect">
              <a:avLst/>
            </a:prstGeom>
            <a:solidFill>
              <a:srgbClr val="FF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7" name="Rectangle 149">
              <a:extLst>
                <a:ext uri="{FF2B5EF4-FFF2-40B4-BE49-F238E27FC236}">
                  <a16:creationId xmlns:a16="http://schemas.microsoft.com/office/drawing/2014/main" id="{9622B714-CC10-4B06-AC3B-D8C45257093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32" y="3591"/>
              <a:ext cx="1021" cy="567"/>
            </a:xfrm>
            <a:prstGeom prst="rect">
              <a:avLst/>
            </a:prstGeom>
            <a:solidFill>
              <a:srgbClr val="FF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2607" name="Group 319">
            <a:extLst>
              <a:ext uri="{FF2B5EF4-FFF2-40B4-BE49-F238E27FC236}">
                <a16:creationId xmlns:a16="http://schemas.microsoft.com/office/drawing/2014/main" id="{9BEC1AF7-1F27-4F44-B00E-C8566DBCA324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100263"/>
            <a:ext cx="11341100" cy="7021512"/>
            <a:chOff x="517" y="1323"/>
            <a:chExt cx="7144" cy="4423"/>
          </a:xfrm>
        </p:grpSpPr>
        <p:sp>
          <p:nvSpPr>
            <p:cNvPr id="12604" name="Rectangle 316">
              <a:extLst>
                <a:ext uri="{FF2B5EF4-FFF2-40B4-BE49-F238E27FC236}">
                  <a16:creationId xmlns:a16="http://schemas.microsoft.com/office/drawing/2014/main" id="{C60BD1C7-B66E-4697-B438-0C935317289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11" y="4498"/>
              <a:ext cx="227" cy="102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1" name="Rectangle 133">
              <a:extLst>
                <a:ext uri="{FF2B5EF4-FFF2-40B4-BE49-F238E27FC236}">
                  <a16:creationId xmlns:a16="http://schemas.microsoft.com/office/drawing/2014/main" id="{B0EF89FB-B746-4A8F-A9D5-2A88551F106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31" y="4725"/>
              <a:ext cx="340" cy="79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7" name="Rectangle 139">
              <a:extLst>
                <a:ext uri="{FF2B5EF4-FFF2-40B4-BE49-F238E27FC236}">
                  <a16:creationId xmlns:a16="http://schemas.microsoft.com/office/drawing/2014/main" id="{8ECEADCA-1D37-49A2-9944-66A97B43631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7" y="4725"/>
              <a:ext cx="340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29" name="Rectangle 141">
              <a:extLst>
                <a:ext uri="{FF2B5EF4-FFF2-40B4-BE49-F238E27FC236}">
                  <a16:creationId xmlns:a16="http://schemas.microsoft.com/office/drawing/2014/main" id="{89FE36E1-AE05-49FD-9452-5588E1EFBA6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7" y="4271"/>
              <a:ext cx="454" cy="113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0" name="Rectangle 142">
              <a:extLst>
                <a:ext uri="{FF2B5EF4-FFF2-40B4-BE49-F238E27FC236}">
                  <a16:creationId xmlns:a16="http://schemas.microsoft.com/office/drawing/2014/main" id="{4C5AF5A3-94D6-45C3-BAA4-6C271F19EC4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31" y="4271"/>
              <a:ext cx="340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4" name="Rectangle 146">
              <a:extLst>
                <a:ext uri="{FF2B5EF4-FFF2-40B4-BE49-F238E27FC236}">
                  <a16:creationId xmlns:a16="http://schemas.microsoft.com/office/drawing/2014/main" id="{64B04B2B-5774-4BF4-9AF1-3B5C60DF376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71" y="1777"/>
              <a:ext cx="681" cy="181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8" name="Rectangle 150">
              <a:extLst>
                <a:ext uri="{FF2B5EF4-FFF2-40B4-BE49-F238E27FC236}">
                  <a16:creationId xmlns:a16="http://schemas.microsoft.com/office/drawing/2014/main" id="{150F0E13-1889-412A-964F-CFD3C450DE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65" y="3591"/>
              <a:ext cx="567" cy="90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39" name="Rectangle 151">
              <a:extLst>
                <a:ext uri="{FF2B5EF4-FFF2-40B4-BE49-F238E27FC236}">
                  <a16:creationId xmlns:a16="http://schemas.microsoft.com/office/drawing/2014/main" id="{7F0E6B50-98CC-48C3-8434-3371E4A1441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71" y="3591"/>
              <a:ext cx="794" cy="90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0" name="Rectangle 152">
              <a:extLst>
                <a:ext uri="{FF2B5EF4-FFF2-40B4-BE49-F238E27FC236}">
                  <a16:creationId xmlns:a16="http://schemas.microsoft.com/office/drawing/2014/main" id="{4510B79B-597C-482C-81FC-AB0D4623A2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71" y="4498"/>
              <a:ext cx="340" cy="102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1" name="Rectangle 153">
              <a:extLst>
                <a:ext uri="{FF2B5EF4-FFF2-40B4-BE49-F238E27FC236}">
                  <a16:creationId xmlns:a16="http://schemas.microsoft.com/office/drawing/2014/main" id="{9F4B7B3F-CDB3-4078-94E7-FECCCE25F2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92" y="4498"/>
              <a:ext cx="340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2" name="Rectangle 154">
              <a:extLst>
                <a:ext uri="{FF2B5EF4-FFF2-40B4-BE49-F238E27FC236}">
                  <a16:creationId xmlns:a16="http://schemas.microsoft.com/office/drawing/2014/main" id="{A114C579-DA1A-4C87-9E78-6C1CE8529CC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38" y="4498"/>
              <a:ext cx="454" cy="90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3" name="Rectangle 155">
              <a:extLst>
                <a:ext uri="{FF2B5EF4-FFF2-40B4-BE49-F238E27FC236}">
                  <a16:creationId xmlns:a16="http://schemas.microsoft.com/office/drawing/2014/main" id="{347C3078-ABA2-496E-AD8A-6753FAEC65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38" y="5405"/>
              <a:ext cx="567" cy="34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4" name="Rectangle 156">
              <a:extLst>
                <a:ext uri="{FF2B5EF4-FFF2-40B4-BE49-F238E27FC236}">
                  <a16:creationId xmlns:a16="http://schemas.microsoft.com/office/drawing/2014/main" id="{A08F9720-01C1-4CDA-B8A2-B901EEE2637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32" y="4158"/>
              <a:ext cx="227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5" name="Rectangle 157">
              <a:extLst>
                <a:ext uri="{FF2B5EF4-FFF2-40B4-BE49-F238E27FC236}">
                  <a16:creationId xmlns:a16="http://schemas.microsoft.com/office/drawing/2014/main" id="{3D797A2B-872A-491E-9B3F-6F5A6A6564C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53" y="1323"/>
              <a:ext cx="1020" cy="113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6" name="Rectangle 158">
              <a:extLst>
                <a:ext uri="{FF2B5EF4-FFF2-40B4-BE49-F238E27FC236}">
                  <a16:creationId xmlns:a16="http://schemas.microsoft.com/office/drawing/2014/main" id="{254594E2-FAB2-442A-923E-962CE1682B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53" y="2457"/>
              <a:ext cx="1020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7" name="Rectangle 159">
              <a:extLst>
                <a:ext uri="{FF2B5EF4-FFF2-40B4-BE49-F238E27FC236}">
                  <a16:creationId xmlns:a16="http://schemas.microsoft.com/office/drawing/2014/main" id="{1AD14003-5724-458D-BF78-AE41A3EEC7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60" y="5179"/>
              <a:ext cx="567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8" name="Rectangle 160">
              <a:extLst>
                <a:ext uri="{FF2B5EF4-FFF2-40B4-BE49-F238E27FC236}">
                  <a16:creationId xmlns:a16="http://schemas.microsoft.com/office/drawing/2014/main" id="{4E59D4CF-A772-4B71-8754-D141791BE6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60" y="4838"/>
              <a:ext cx="566" cy="34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49" name="Rectangle 161">
              <a:extLst>
                <a:ext uri="{FF2B5EF4-FFF2-40B4-BE49-F238E27FC236}">
                  <a16:creationId xmlns:a16="http://schemas.microsoft.com/office/drawing/2014/main" id="{D078FE7B-040B-404E-A833-71D23095BFC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60" y="4385"/>
              <a:ext cx="566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50" name="Rectangle 162">
              <a:extLst>
                <a:ext uri="{FF2B5EF4-FFF2-40B4-BE49-F238E27FC236}">
                  <a16:creationId xmlns:a16="http://schemas.microsoft.com/office/drawing/2014/main" id="{51000531-4CB8-436E-9EFA-8BF6F64092D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7" y="4952"/>
              <a:ext cx="453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51" name="Rectangle 163">
              <a:extLst>
                <a:ext uri="{FF2B5EF4-FFF2-40B4-BE49-F238E27FC236}">
                  <a16:creationId xmlns:a16="http://schemas.microsoft.com/office/drawing/2014/main" id="{893CA998-E546-42CF-93C9-B1A48854FCE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7" y="4385"/>
              <a:ext cx="567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52" name="Rectangle 164">
              <a:extLst>
                <a:ext uri="{FF2B5EF4-FFF2-40B4-BE49-F238E27FC236}">
                  <a16:creationId xmlns:a16="http://schemas.microsoft.com/office/drawing/2014/main" id="{1992D9FA-DF11-41D4-9DD9-F1FBFFBB369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94" y="4385"/>
              <a:ext cx="341" cy="56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53" name="Rectangle 165">
              <a:extLst>
                <a:ext uri="{FF2B5EF4-FFF2-40B4-BE49-F238E27FC236}">
                  <a16:creationId xmlns:a16="http://schemas.microsoft.com/office/drawing/2014/main" id="{6B563946-9FEE-4D6B-8410-7340E5DF7C3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3704"/>
              <a:ext cx="1134" cy="68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54" name="Rectangle 166">
              <a:extLst>
                <a:ext uri="{FF2B5EF4-FFF2-40B4-BE49-F238E27FC236}">
                  <a16:creationId xmlns:a16="http://schemas.microsoft.com/office/drawing/2014/main" id="{4735A2B3-08C2-4539-AC13-5D6121DF2AA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07" y="3704"/>
              <a:ext cx="454" cy="68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55" name="Rectangle 167">
              <a:extLst>
                <a:ext uri="{FF2B5EF4-FFF2-40B4-BE49-F238E27FC236}">
                  <a16:creationId xmlns:a16="http://schemas.microsoft.com/office/drawing/2014/main" id="{06FB2383-4006-490E-9E42-FBEFE6F9AF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07" y="2911"/>
              <a:ext cx="340" cy="79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56" name="Rectangle 168">
              <a:extLst>
                <a:ext uri="{FF2B5EF4-FFF2-40B4-BE49-F238E27FC236}">
                  <a16:creationId xmlns:a16="http://schemas.microsoft.com/office/drawing/2014/main" id="{4613E61F-53DD-4152-BE61-F96C78B6DD5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640" y="3251"/>
              <a:ext cx="567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58" name="Rectangle 170">
              <a:extLst>
                <a:ext uri="{FF2B5EF4-FFF2-40B4-BE49-F238E27FC236}">
                  <a16:creationId xmlns:a16="http://schemas.microsoft.com/office/drawing/2014/main" id="{13DF8AFD-A3E9-4D93-9ED3-07F44FB2B3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1436"/>
              <a:ext cx="1021" cy="34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59" name="Rectangle 171">
              <a:extLst>
                <a:ext uri="{FF2B5EF4-FFF2-40B4-BE49-F238E27FC236}">
                  <a16:creationId xmlns:a16="http://schemas.microsoft.com/office/drawing/2014/main" id="{68FAE8F6-096C-4966-840F-C54AD967FA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1777"/>
              <a:ext cx="1021" cy="453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60" name="Rectangle 172">
              <a:extLst>
                <a:ext uri="{FF2B5EF4-FFF2-40B4-BE49-F238E27FC236}">
                  <a16:creationId xmlns:a16="http://schemas.microsoft.com/office/drawing/2014/main" id="{A307F467-B74C-4149-98AE-D36A9BD2D8B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2230"/>
              <a:ext cx="1021" cy="340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61" name="Rectangle 173">
              <a:extLst>
                <a:ext uri="{FF2B5EF4-FFF2-40B4-BE49-F238E27FC236}">
                  <a16:creationId xmlns:a16="http://schemas.microsoft.com/office/drawing/2014/main" id="{788BDECF-9DFF-479C-9A3D-DE45A2C12D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2570"/>
              <a:ext cx="454" cy="68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62" name="Rectangle 174">
              <a:extLst>
                <a:ext uri="{FF2B5EF4-FFF2-40B4-BE49-F238E27FC236}">
                  <a16:creationId xmlns:a16="http://schemas.microsoft.com/office/drawing/2014/main" id="{C1B068A1-E981-49A4-BAF5-2612F16472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754" y="2570"/>
              <a:ext cx="454" cy="34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63" name="Rectangle 175">
              <a:extLst>
                <a:ext uri="{FF2B5EF4-FFF2-40B4-BE49-F238E27FC236}">
                  <a16:creationId xmlns:a16="http://schemas.microsoft.com/office/drawing/2014/main" id="{69A43885-7847-4933-A7D7-DC1531BEC06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754" y="2911"/>
              <a:ext cx="454" cy="341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64" name="Rectangle 176">
              <a:extLst>
                <a:ext uri="{FF2B5EF4-FFF2-40B4-BE49-F238E27FC236}">
                  <a16:creationId xmlns:a16="http://schemas.microsoft.com/office/drawing/2014/main" id="{C8EB7DF1-B45E-4421-9B4C-37710B6C48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7" y="2570"/>
              <a:ext cx="227" cy="454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465" name="Rectangle 177">
              <a:extLst>
                <a:ext uri="{FF2B5EF4-FFF2-40B4-BE49-F238E27FC236}">
                  <a16:creationId xmlns:a16="http://schemas.microsoft.com/office/drawing/2014/main" id="{9794C9EA-AE0A-4E14-8525-E117869E6BD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7" y="3024"/>
              <a:ext cx="227" cy="227"/>
            </a:xfrm>
            <a:prstGeom prst="rect">
              <a:avLst/>
            </a:prstGeom>
            <a:solidFill>
              <a:srgbClr val="99CC00"/>
            </a:soli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2610" name="Group 322">
            <a:extLst>
              <a:ext uri="{FF2B5EF4-FFF2-40B4-BE49-F238E27FC236}">
                <a16:creationId xmlns:a16="http://schemas.microsoft.com/office/drawing/2014/main" id="{FA95253C-42D9-4A64-8D0E-2A3F8E369EBB}"/>
              </a:ext>
            </a:extLst>
          </p:cNvPr>
          <p:cNvGrpSpPr>
            <a:grpSpLocks/>
          </p:cNvGrpSpPr>
          <p:nvPr/>
        </p:nvGrpSpPr>
        <p:grpSpPr bwMode="auto">
          <a:xfrm>
            <a:off x="889000" y="2486025"/>
            <a:ext cx="11114088" cy="6427788"/>
            <a:chOff x="560" y="1566"/>
            <a:chExt cx="7001" cy="4049"/>
          </a:xfrm>
        </p:grpSpPr>
        <p:grpSp>
          <p:nvGrpSpPr>
            <p:cNvPr id="12611" name="Group 323">
              <a:extLst>
                <a:ext uri="{FF2B5EF4-FFF2-40B4-BE49-F238E27FC236}">
                  <a16:creationId xmlns:a16="http://schemas.microsoft.com/office/drawing/2014/main" id="{9841B1F8-2B03-4143-9BAE-125F3263C67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76" y="5027"/>
              <a:ext cx="155" cy="73"/>
              <a:chOff x="1561" y="5027"/>
              <a:chExt cx="155" cy="73"/>
            </a:xfrm>
          </p:grpSpPr>
          <p:sp>
            <p:nvSpPr>
              <p:cNvPr id="12612" name="WordArt 324">
                <a:extLst>
                  <a:ext uri="{FF2B5EF4-FFF2-40B4-BE49-F238E27FC236}">
                    <a16:creationId xmlns:a16="http://schemas.microsoft.com/office/drawing/2014/main" id="{A158C3FC-BE59-4B5C-924E-24D730B5E1B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  <p:sp>
            <p:nvSpPr>
              <p:cNvPr id="12613" name="WordArt 325">
                <a:extLst>
                  <a:ext uri="{FF2B5EF4-FFF2-40B4-BE49-F238E27FC236}">
                    <a16:creationId xmlns:a16="http://schemas.microsoft.com/office/drawing/2014/main" id="{739F45FF-E8F8-441C-8426-A31183C29D3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</p:grpSp>
        <p:grpSp>
          <p:nvGrpSpPr>
            <p:cNvPr id="12614" name="Group 326">
              <a:extLst>
                <a:ext uri="{FF2B5EF4-FFF2-40B4-BE49-F238E27FC236}">
                  <a16:creationId xmlns:a16="http://schemas.microsoft.com/office/drawing/2014/main" id="{74CA4401-9411-4030-9A31-CE1A0DDF828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38" y="4462"/>
              <a:ext cx="232" cy="73"/>
              <a:chOff x="1651" y="4498"/>
              <a:chExt cx="232" cy="73"/>
            </a:xfrm>
          </p:grpSpPr>
          <p:sp>
            <p:nvSpPr>
              <p:cNvPr id="12615" name="WordArt 327">
                <a:extLst>
                  <a:ext uri="{FF2B5EF4-FFF2-40B4-BE49-F238E27FC236}">
                    <a16:creationId xmlns:a16="http://schemas.microsoft.com/office/drawing/2014/main" id="{4A570F66-D140-44C1-BDAC-49DC6048EA9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  <p:sp>
            <p:nvSpPr>
              <p:cNvPr id="12616" name="WordArt 328">
                <a:extLst>
                  <a:ext uri="{FF2B5EF4-FFF2-40B4-BE49-F238E27FC236}">
                    <a16:creationId xmlns:a16="http://schemas.microsoft.com/office/drawing/2014/main" id="{37B4914F-0BDE-46B2-923B-BF912BA7E16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</p:grpSp>
        <p:grpSp>
          <p:nvGrpSpPr>
            <p:cNvPr id="12617" name="Group 329">
              <a:extLst>
                <a:ext uri="{FF2B5EF4-FFF2-40B4-BE49-F238E27FC236}">
                  <a16:creationId xmlns:a16="http://schemas.microsoft.com/office/drawing/2014/main" id="{D0D6111E-1717-4332-8C22-249F04FED13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310" y="3931"/>
              <a:ext cx="254" cy="80"/>
              <a:chOff x="1424" y="4158"/>
              <a:chExt cx="254" cy="80"/>
            </a:xfrm>
          </p:grpSpPr>
          <p:sp>
            <p:nvSpPr>
              <p:cNvPr id="12618" name="WordArt 330">
                <a:extLst>
                  <a:ext uri="{FF2B5EF4-FFF2-40B4-BE49-F238E27FC236}">
                    <a16:creationId xmlns:a16="http://schemas.microsoft.com/office/drawing/2014/main" id="{281FE293-2883-4EF8-9EC6-6CBA6825C6C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  <p:sp>
            <p:nvSpPr>
              <p:cNvPr id="12619" name="WordArt 331">
                <a:extLst>
                  <a:ext uri="{FF2B5EF4-FFF2-40B4-BE49-F238E27FC236}">
                    <a16:creationId xmlns:a16="http://schemas.microsoft.com/office/drawing/2014/main" id="{AF66AA73-879A-403D-93DC-5B61D5914F8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</p:grpSp>
        <p:grpSp>
          <p:nvGrpSpPr>
            <p:cNvPr id="12620" name="Group 332">
              <a:extLst>
                <a:ext uri="{FF2B5EF4-FFF2-40B4-BE49-F238E27FC236}">
                  <a16:creationId xmlns:a16="http://schemas.microsoft.com/office/drawing/2014/main" id="{9251E3AA-21EC-4EBF-93CB-82E5FAC3F4D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76" y="4816"/>
              <a:ext cx="155" cy="73"/>
              <a:chOff x="1722" y="4816"/>
              <a:chExt cx="155" cy="73"/>
            </a:xfrm>
          </p:grpSpPr>
          <p:sp>
            <p:nvSpPr>
              <p:cNvPr id="12621" name="WordArt 333">
                <a:extLst>
                  <a:ext uri="{FF2B5EF4-FFF2-40B4-BE49-F238E27FC236}">
                    <a16:creationId xmlns:a16="http://schemas.microsoft.com/office/drawing/2014/main" id="{B194082E-1A66-4392-8D5C-93183DEBC5F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  <p:sp>
            <p:nvSpPr>
              <p:cNvPr id="12622" name="WordArt 334">
                <a:extLst>
                  <a:ext uri="{FF2B5EF4-FFF2-40B4-BE49-F238E27FC236}">
                    <a16:creationId xmlns:a16="http://schemas.microsoft.com/office/drawing/2014/main" id="{E3958039-5BD0-45D0-9B57-B32C7C2ABE2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</p:grpSp>
        <p:grpSp>
          <p:nvGrpSpPr>
            <p:cNvPr id="12623" name="Group 335">
              <a:extLst>
                <a:ext uri="{FF2B5EF4-FFF2-40B4-BE49-F238E27FC236}">
                  <a16:creationId xmlns:a16="http://schemas.microsoft.com/office/drawing/2014/main" id="{0F321D94-E826-4A37-8271-222CCDF23E1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393" y="1850"/>
              <a:ext cx="340" cy="80"/>
              <a:chOff x="5279" y="2003"/>
              <a:chExt cx="340" cy="80"/>
            </a:xfrm>
          </p:grpSpPr>
          <p:sp>
            <p:nvSpPr>
              <p:cNvPr id="12624" name="WordArt 336">
                <a:extLst>
                  <a:ext uri="{FF2B5EF4-FFF2-40B4-BE49-F238E27FC236}">
                    <a16:creationId xmlns:a16="http://schemas.microsoft.com/office/drawing/2014/main" id="{51E73FAA-99AD-4452-9CD5-F1947943B72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  <p:sp>
            <p:nvSpPr>
              <p:cNvPr id="12625" name="WordArt 337">
                <a:extLst>
                  <a:ext uri="{FF2B5EF4-FFF2-40B4-BE49-F238E27FC236}">
                    <a16:creationId xmlns:a16="http://schemas.microsoft.com/office/drawing/2014/main" id="{AC1692B2-928A-484A-B32D-8FDA8AC0369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</p:grpSp>
        <p:grpSp>
          <p:nvGrpSpPr>
            <p:cNvPr id="12626" name="Group 338">
              <a:extLst>
                <a:ext uri="{FF2B5EF4-FFF2-40B4-BE49-F238E27FC236}">
                  <a16:creationId xmlns:a16="http://schemas.microsoft.com/office/drawing/2014/main" id="{99E35886-92B7-4C11-86C6-23E0DDA81EE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597" y="3044"/>
              <a:ext cx="232" cy="73"/>
              <a:chOff x="4826" y="3024"/>
              <a:chExt cx="232" cy="73"/>
            </a:xfrm>
          </p:grpSpPr>
          <p:sp>
            <p:nvSpPr>
              <p:cNvPr id="12627" name="WordArt 339">
                <a:extLst>
                  <a:ext uri="{FF2B5EF4-FFF2-40B4-BE49-F238E27FC236}">
                    <a16:creationId xmlns:a16="http://schemas.microsoft.com/office/drawing/2014/main" id="{9F12CD9B-DD5B-42E6-BD1A-03196E4B6E5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  <p:sp>
            <p:nvSpPr>
              <p:cNvPr id="12628" name="WordArt 340">
                <a:extLst>
                  <a:ext uri="{FF2B5EF4-FFF2-40B4-BE49-F238E27FC236}">
                    <a16:creationId xmlns:a16="http://schemas.microsoft.com/office/drawing/2014/main" id="{3F2A7B9B-4763-4506-A8C1-761FD42D245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</p:grpSp>
        <p:grpSp>
          <p:nvGrpSpPr>
            <p:cNvPr id="12629" name="Group 341">
              <a:extLst>
                <a:ext uri="{FF2B5EF4-FFF2-40B4-BE49-F238E27FC236}">
                  <a16:creationId xmlns:a16="http://schemas.microsoft.com/office/drawing/2014/main" id="{5898A543-8177-476A-B524-04FA4337940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2911"/>
              <a:ext cx="254" cy="80"/>
              <a:chOff x="6187" y="3591"/>
              <a:chExt cx="254" cy="80"/>
            </a:xfrm>
          </p:grpSpPr>
          <p:sp>
            <p:nvSpPr>
              <p:cNvPr id="12630" name="WordArt 342">
                <a:extLst>
                  <a:ext uri="{FF2B5EF4-FFF2-40B4-BE49-F238E27FC236}">
                    <a16:creationId xmlns:a16="http://schemas.microsoft.com/office/drawing/2014/main" id="{D012F63F-3795-493F-B6C0-7F93799B78C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  <p:sp>
            <p:nvSpPr>
              <p:cNvPr id="12631" name="WordArt 343">
                <a:extLst>
                  <a:ext uri="{FF2B5EF4-FFF2-40B4-BE49-F238E27FC236}">
                    <a16:creationId xmlns:a16="http://schemas.microsoft.com/office/drawing/2014/main" id="{89D3EB82-E9EA-4561-A8D3-735E9886A08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</p:grpSp>
        <p:grpSp>
          <p:nvGrpSpPr>
            <p:cNvPr id="12632" name="Group 344">
              <a:extLst>
                <a:ext uri="{FF2B5EF4-FFF2-40B4-BE49-F238E27FC236}">
                  <a16:creationId xmlns:a16="http://schemas.microsoft.com/office/drawing/2014/main" id="{AD8ADB40-6BEC-41B5-A47B-FCF753D49AA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77" y="5029"/>
              <a:ext cx="155" cy="73"/>
              <a:chOff x="1242" y="5032"/>
              <a:chExt cx="155" cy="73"/>
            </a:xfrm>
          </p:grpSpPr>
          <p:sp>
            <p:nvSpPr>
              <p:cNvPr id="12633" name="WordArt 345">
                <a:extLst>
                  <a:ext uri="{FF2B5EF4-FFF2-40B4-BE49-F238E27FC236}">
                    <a16:creationId xmlns:a16="http://schemas.microsoft.com/office/drawing/2014/main" id="{2FAC084B-3D78-4F60-8311-897EFD1FBC8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  <p:sp>
            <p:nvSpPr>
              <p:cNvPr id="12634" name="WordArt 346">
                <a:extLst>
                  <a:ext uri="{FF2B5EF4-FFF2-40B4-BE49-F238E27FC236}">
                    <a16:creationId xmlns:a16="http://schemas.microsoft.com/office/drawing/2014/main" id="{DE40F3C0-7E96-4E4E-88F4-23C95238152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</p:grpSp>
        <p:grpSp>
          <p:nvGrpSpPr>
            <p:cNvPr id="12635" name="Group 347">
              <a:extLst>
                <a:ext uri="{FF2B5EF4-FFF2-40B4-BE49-F238E27FC236}">
                  <a16:creationId xmlns:a16="http://schemas.microsoft.com/office/drawing/2014/main" id="{6DAD36FB-F8F2-4663-9B70-3FA9CFC41CA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76" y="5288"/>
              <a:ext cx="155" cy="73"/>
              <a:chOff x="1523" y="5288"/>
              <a:chExt cx="155" cy="73"/>
            </a:xfrm>
          </p:grpSpPr>
          <p:sp>
            <p:nvSpPr>
              <p:cNvPr id="12636" name="WordArt 348">
                <a:extLst>
                  <a:ext uri="{FF2B5EF4-FFF2-40B4-BE49-F238E27FC236}">
                    <a16:creationId xmlns:a16="http://schemas.microsoft.com/office/drawing/2014/main" id="{97287FC5-324A-4373-A7A1-73EEB7B7CD1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  <p:sp>
            <p:nvSpPr>
              <p:cNvPr id="12637" name="WordArt 349">
                <a:extLst>
                  <a:ext uri="{FF2B5EF4-FFF2-40B4-BE49-F238E27FC236}">
                    <a16:creationId xmlns:a16="http://schemas.microsoft.com/office/drawing/2014/main" id="{A11E046F-7EFE-455E-9E1B-492B7CDAA49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</p:grpSp>
        <p:grpSp>
          <p:nvGrpSpPr>
            <p:cNvPr id="12638" name="Group 350">
              <a:extLst>
                <a:ext uri="{FF2B5EF4-FFF2-40B4-BE49-F238E27FC236}">
                  <a16:creationId xmlns:a16="http://schemas.microsoft.com/office/drawing/2014/main" id="{C5DA8EA7-1DF1-4BC1-98DA-C87817C92A1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93" y="4291"/>
              <a:ext cx="155" cy="73"/>
              <a:chOff x="1155" y="4425"/>
              <a:chExt cx="155" cy="73"/>
            </a:xfrm>
          </p:grpSpPr>
          <p:sp>
            <p:nvSpPr>
              <p:cNvPr id="12639" name="WordArt 351">
                <a:extLst>
                  <a:ext uri="{FF2B5EF4-FFF2-40B4-BE49-F238E27FC236}">
                    <a16:creationId xmlns:a16="http://schemas.microsoft.com/office/drawing/2014/main" id="{8D19A8D2-C499-484B-ABD8-04903849C58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  <p:sp>
            <p:nvSpPr>
              <p:cNvPr id="12640" name="WordArt 352">
                <a:extLst>
                  <a:ext uri="{FF2B5EF4-FFF2-40B4-BE49-F238E27FC236}">
                    <a16:creationId xmlns:a16="http://schemas.microsoft.com/office/drawing/2014/main" id="{16E94FED-687B-4D66-87A9-582E6BEE769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</p:grpSp>
        <p:grpSp>
          <p:nvGrpSpPr>
            <p:cNvPr id="12641" name="Group 353">
              <a:extLst>
                <a:ext uri="{FF2B5EF4-FFF2-40B4-BE49-F238E27FC236}">
                  <a16:creationId xmlns:a16="http://schemas.microsoft.com/office/drawing/2014/main" id="{3E28B4A1-EE64-46B7-BEB3-F157ACD7DFC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85" y="1967"/>
              <a:ext cx="155" cy="73"/>
              <a:chOff x="3990" y="2838"/>
              <a:chExt cx="155" cy="73"/>
            </a:xfrm>
          </p:grpSpPr>
          <p:sp>
            <p:nvSpPr>
              <p:cNvPr id="12642" name="WordArt 354">
                <a:extLst>
                  <a:ext uri="{FF2B5EF4-FFF2-40B4-BE49-F238E27FC236}">
                    <a16:creationId xmlns:a16="http://schemas.microsoft.com/office/drawing/2014/main" id="{689A216D-2A77-4374-98C4-0B3E5659459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  <p:sp>
            <p:nvSpPr>
              <p:cNvPr id="12643" name="WordArt 355">
                <a:extLst>
                  <a:ext uri="{FF2B5EF4-FFF2-40B4-BE49-F238E27FC236}">
                    <a16:creationId xmlns:a16="http://schemas.microsoft.com/office/drawing/2014/main" id="{E1A47727-1C0D-4EC1-9CB4-4C57B8059DB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</p:grpSp>
        <p:grpSp>
          <p:nvGrpSpPr>
            <p:cNvPr id="12644" name="Group 356">
              <a:extLst>
                <a:ext uri="{FF2B5EF4-FFF2-40B4-BE49-F238E27FC236}">
                  <a16:creationId xmlns:a16="http://schemas.microsoft.com/office/drawing/2014/main" id="{A961EB9F-D32E-4E06-9C9F-89863CE5080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307" y="4004"/>
              <a:ext cx="254" cy="80"/>
              <a:chOff x="7407" y="3965"/>
              <a:chExt cx="254" cy="80"/>
            </a:xfrm>
          </p:grpSpPr>
          <p:sp>
            <p:nvSpPr>
              <p:cNvPr id="12645" name="WordArt 357">
                <a:extLst>
                  <a:ext uri="{FF2B5EF4-FFF2-40B4-BE49-F238E27FC236}">
                    <a16:creationId xmlns:a16="http://schemas.microsoft.com/office/drawing/2014/main" id="{E7D2FCB9-EF02-4F21-A651-7945686BB14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  <p:sp>
            <p:nvSpPr>
              <p:cNvPr id="12646" name="WordArt 358">
                <a:extLst>
                  <a:ext uri="{FF2B5EF4-FFF2-40B4-BE49-F238E27FC236}">
                    <a16:creationId xmlns:a16="http://schemas.microsoft.com/office/drawing/2014/main" id="{215247BF-0B6C-497B-BB55-4FE039D0D46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</p:grpSp>
        <p:grpSp>
          <p:nvGrpSpPr>
            <p:cNvPr id="12647" name="Group 359">
              <a:extLst>
                <a:ext uri="{FF2B5EF4-FFF2-40B4-BE49-F238E27FC236}">
                  <a16:creationId xmlns:a16="http://schemas.microsoft.com/office/drawing/2014/main" id="{17666C46-23DD-4AE3-B5EB-B05BCF4931E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941" y="4005"/>
              <a:ext cx="254" cy="80"/>
              <a:chOff x="3125" y="4158"/>
              <a:chExt cx="254" cy="80"/>
            </a:xfrm>
          </p:grpSpPr>
          <p:sp>
            <p:nvSpPr>
              <p:cNvPr id="12648" name="WordArt 360">
                <a:extLst>
                  <a:ext uri="{FF2B5EF4-FFF2-40B4-BE49-F238E27FC236}">
                    <a16:creationId xmlns:a16="http://schemas.microsoft.com/office/drawing/2014/main" id="{74844BC9-1D70-4E89-8C73-DBECAF7BAAF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  <p:sp>
            <p:nvSpPr>
              <p:cNvPr id="12649" name="WordArt 361">
                <a:extLst>
                  <a:ext uri="{FF2B5EF4-FFF2-40B4-BE49-F238E27FC236}">
                    <a16:creationId xmlns:a16="http://schemas.microsoft.com/office/drawing/2014/main" id="{A20406BC-4089-4FCA-8E2E-02D9732954A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</p:grpSp>
        <p:grpSp>
          <p:nvGrpSpPr>
            <p:cNvPr id="12650" name="Group 362">
              <a:extLst>
                <a:ext uri="{FF2B5EF4-FFF2-40B4-BE49-F238E27FC236}">
                  <a16:creationId xmlns:a16="http://schemas.microsoft.com/office/drawing/2014/main" id="{1D037F91-26C0-4D7E-8C71-CF0BFBD1B90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293" y="3251"/>
              <a:ext cx="254" cy="80"/>
              <a:chOff x="7207" y="3137"/>
              <a:chExt cx="254" cy="80"/>
            </a:xfrm>
          </p:grpSpPr>
          <p:sp>
            <p:nvSpPr>
              <p:cNvPr id="12651" name="WordArt 363">
                <a:extLst>
                  <a:ext uri="{FF2B5EF4-FFF2-40B4-BE49-F238E27FC236}">
                    <a16:creationId xmlns:a16="http://schemas.microsoft.com/office/drawing/2014/main" id="{C441C6A9-BBE6-4855-9EDC-2F7424A1644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  <p:sp>
            <p:nvSpPr>
              <p:cNvPr id="12652" name="WordArt 364">
                <a:extLst>
                  <a:ext uri="{FF2B5EF4-FFF2-40B4-BE49-F238E27FC236}">
                    <a16:creationId xmlns:a16="http://schemas.microsoft.com/office/drawing/2014/main" id="{E2674002-4BF8-41FC-9D84-18BC5B61BFC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</p:grpSp>
        <p:grpSp>
          <p:nvGrpSpPr>
            <p:cNvPr id="12653" name="Group 365">
              <a:extLst>
                <a:ext uri="{FF2B5EF4-FFF2-40B4-BE49-F238E27FC236}">
                  <a16:creationId xmlns:a16="http://schemas.microsoft.com/office/drawing/2014/main" id="{6B58BEED-5D83-4297-B74D-E8710D6F11D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867" y="2684"/>
              <a:ext cx="254" cy="80"/>
              <a:chOff x="6754" y="2797"/>
              <a:chExt cx="254" cy="80"/>
            </a:xfrm>
          </p:grpSpPr>
          <p:sp>
            <p:nvSpPr>
              <p:cNvPr id="12654" name="WordArt 366">
                <a:extLst>
                  <a:ext uri="{FF2B5EF4-FFF2-40B4-BE49-F238E27FC236}">
                    <a16:creationId xmlns:a16="http://schemas.microsoft.com/office/drawing/2014/main" id="{374D8D39-F700-462D-8BBA-C40FB3354DB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  <p:sp>
            <p:nvSpPr>
              <p:cNvPr id="12655" name="WordArt 367">
                <a:extLst>
                  <a:ext uri="{FF2B5EF4-FFF2-40B4-BE49-F238E27FC236}">
                    <a16:creationId xmlns:a16="http://schemas.microsoft.com/office/drawing/2014/main" id="{485B6523-7F98-4D26-9422-DA8BD46A0AA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</p:grpSp>
        <p:grpSp>
          <p:nvGrpSpPr>
            <p:cNvPr id="12656" name="Group 368">
              <a:extLst>
                <a:ext uri="{FF2B5EF4-FFF2-40B4-BE49-F238E27FC236}">
                  <a16:creationId xmlns:a16="http://schemas.microsoft.com/office/drawing/2014/main" id="{6CCB6F6E-0737-4427-8599-BDB6BB9C318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426" y="3838"/>
              <a:ext cx="232" cy="73"/>
              <a:chOff x="4372" y="3818"/>
              <a:chExt cx="232" cy="73"/>
            </a:xfrm>
          </p:grpSpPr>
          <p:sp>
            <p:nvSpPr>
              <p:cNvPr id="12657" name="WordArt 369">
                <a:extLst>
                  <a:ext uri="{FF2B5EF4-FFF2-40B4-BE49-F238E27FC236}">
                    <a16:creationId xmlns:a16="http://schemas.microsoft.com/office/drawing/2014/main" id="{099740AC-4F66-4BFC-B01B-2FA4B4EBC1D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  <p:sp>
            <p:nvSpPr>
              <p:cNvPr id="12658" name="WordArt 370">
                <a:extLst>
                  <a:ext uri="{FF2B5EF4-FFF2-40B4-BE49-F238E27FC236}">
                    <a16:creationId xmlns:a16="http://schemas.microsoft.com/office/drawing/2014/main" id="{51838E90-3C42-4976-8332-9CD02DDAB2D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</p:grpSp>
        <p:grpSp>
          <p:nvGrpSpPr>
            <p:cNvPr id="12659" name="Group 371">
              <a:extLst>
                <a:ext uri="{FF2B5EF4-FFF2-40B4-BE49-F238E27FC236}">
                  <a16:creationId xmlns:a16="http://schemas.microsoft.com/office/drawing/2014/main" id="{C93E2C35-790B-44C5-8E1E-BFAB08ABDCB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32" y="3158"/>
              <a:ext cx="232" cy="73"/>
              <a:chOff x="2099" y="3291"/>
              <a:chExt cx="232" cy="73"/>
            </a:xfrm>
          </p:grpSpPr>
          <p:sp>
            <p:nvSpPr>
              <p:cNvPr id="12660" name="WordArt 372">
                <a:extLst>
                  <a:ext uri="{FF2B5EF4-FFF2-40B4-BE49-F238E27FC236}">
                    <a16:creationId xmlns:a16="http://schemas.microsoft.com/office/drawing/2014/main" id="{3C5B6C3C-9904-44C2-A062-DB009EF6338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  <p:sp>
            <p:nvSpPr>
              <p:cNvPr id="12661" name="WordArt 373">
                <a:extLst>
                  <a:ext uri="{FF2B5EF4-FFF2-40B4-BE49-F238E27FC236}">
                    <a16:creationId xmlns:a16="http://schemas.microsoft.com/office/drawing/2014/main" id="{943BB873-3A82-44C0-968A-541FC6A3A7A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</p:grpSp>
        <p:grpSp>
          <p:nvGrpSpPr>
            <p:cNvPr id="12662" name="Group 374">
              <a:extLst>
                <a:ext uri="{FF2B5EF4-FFF2-40B4-BE49-F238E27FC236}">
                  <a16:creationId xmlns:a16="http://schemas.microsoft.com/office/drawing/2014/main" id="{C342B5A3-1EA4-45DE-9FFC-CFDC56ECFEF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352" y="5535"/>
              <a:ext cx="340" cy="80"/>
              <a:chOff x="3125" y="5519"/>
              <a:chExt cx="340" cy="80"/>
            </a:xfrm>
          </p:grpSpPr>
          <p:sp>
            <p:nvSpPr>
              <p:cNvPr id="12663" name="WordArt 375">
                <a:extLst>
                  <a:ext uri="{FF2B5EF4-FFF2-40B4-BE49-F238E27FC236}">
                    <a16:creationId xmlns:a16="http://schemas.microsoft.com/office/drawing/2014/main" id="{A4462A7C-D7D6-4B06-8A5A-CE723EDB26B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  <p:sp>
            <p:nvSpPr>
              <p:cNvPr id="12664" name="WordArt 376">
                <a:extLst>
                  <a:ext uri="{FF2B5EF4-FFF2-40B4-BE49-F238E27FC236}">
                    <a16:creationId xmlns:a16="http://schemas.microsoft.com/office/drawing/2014/main" id="{B926F875-A1D7-40EA-BBC1-31803678373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</p:grpSp>
        <p:grpSp>
          <p:nvGrpSpPr>
            <p:cNvPr id="12665" name="Group 377">
              <a:extLst>
                <a:ext uri="{FF2B5EF4-FFF2-40B4-BE49-F238E27FC236}">
                  <a16:creationId xmlns:a16="http://schemas.microsoft.com/office/drawing/2014/main" id="{264F8583-24F3-4603-926B-41647E8FB8C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295" y="4912"/>
              <a:ext cx="340" cy="80"/>
              <a:chOff x="3465" y="4985"/>
              <a:chExt cx="340" cy="80"/>
            </a:xfrm>
          </p:grpSpPr>
          <p:sp>
            <p:nvSpPr>
              <p:cNvPr id="12666" name="WordArt 378">
                <a:extLst>
                  <a:ext uri="{FF2B5EF4-FFF2-40B4-BE49-F238E27FC236}">
                    <a16:creationId xmlns:a16="http://schemas.microsoft.com/office/drawing/2014/main" id="{1F5546F9-71A6-4F02-8254-7B90B98642B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  <p:sp>
            <p:nvSpPr>
              <p:cNvPr id="12667" name="WordArt 379">
                <a:extLst>
                  <a:ext uri="{FF2B5EF4-FFF2-40B4-BE49-F238E27FC236}">
                    <a16:creationId xmlns:a16="http://schemas.microsoft.com/office/drawing/2014/main" id="{518ED2C4-A26B-47D3-98C5-1F611667779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</p:grpSp>
        <p:grpSp>
          <p:nvGrpSpPr>
            <p:cNvPr id="12668" name="Group 380">
              <a:extLst>
                <a:ext uri="{FF2B5EF4-FFF2-40B4-BE49-F238E27FC236}">
                  <a16:creationId xmlns:a16="http://schemas.microsoft.com/office/drawing/2014/main" id="{E8D17A56-09F1-4DA1-9B48-EFB5C939CB1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1964"/>
              <a:ext cx="340" cy="80"/>
              <a:chOff x="6413" y="2003"/>
              <a:chExt cx="340" cy="80"/>
            </a:xfrm>
          </p:grpSpPr>
          <p:sp>
            <p:nvSpPr>
              <p:cNvPr id="12669" name="WordArt 381">
                <a:extLst>
                  <a:ext uri="{FF2B5EF4-FFF2-40B4-BE49-F238E27FC236}">
                    <a16:creationId xmlns:a16="http://schemas.microsoft.com/office/drawing/2014/main" id="{CC1A951E-39D2-4E1C-B9C7-381077D9FFE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  <p:sp>
            <p:nvSpPr>
              <p:cNvPr id="12670" name="WordArt 382">
                <a:extLst>
                  <a:ext uri="{FF2B5EF4-FFF2-40B4-BE49-F238E27FC236}">
                    <a16:creationId xmlns:a16="http://schemas.microsoft.com/office/drawing/2014/main" id="{BFA2D64E-F97A-4699-AEAA-E4E3FC09B99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</p:grpSp>
        <p:grpSp>
          <p:nvGrpSpPr>
            <p:cNvPr id="12671" name="Group 383">
              <a:extLst>
                <a:ext uri="{FF2B5EF4-FFF2-40B4-BE49-F238E27FC236}">
                  <a16:creationId xmlns:a16="http://schemas.microsoft.com/office/drawing/2014/main" id="{4DA120E2-5973-4B0E-AE10-07523190DFE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436" y="2700"/>
              <a:ext cx="254" cy="80"/>
              <a:chOff x="5733" y="2570"/>
              <a:chExt cx="254" cy="80"/>
            </a:xfrm>
          </p:grpSpPr>
          <p:sp>
            <p:nvSpPr>
              <p:cNvPr id="12672" name="WordArt 384">
                <a:extLst>
                  <a:ext uri="{FF2B5EF4-FFF2-40B4-BE49-F238E27FC236}">
                    <a16:creationId xmlns:a16="http://schemas.microsoft.com/office/drawing/2014/main" id="{0DBEF4E8-5952-4E89-8D0B-C06B1EAB53C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  <p:sp>
            <p:nvSpPr>
              <p:cNvPr id="12673" name="WordArt 385">
                <a:extLst>
                  <a:ext uri="{FF2B5EF4-FFF2-40B4-BE49-F238E27FC236}">
                    <a16:creationId xmlns:a16="http://schemas.microsoft.com/office/drawing/2014/main" id="{08F7772E-B373-43C2-A723-FFE26BC27BF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</p:grpSp>
        <p:grpSp>
          <p:nvGrpSpPr>
            <p:cNvPr id="12674" name="Group 386">
              <a:extLst>
                <a:ext uri="{FF2B5EF4-FFF2-40B4-BE49-F238E27FC236}">
                  <a16:creationId xmlns:a16="http://schemas.microsoft.com/office/drawing/2014/main" id="{164E6EC9-4A8F-4F89-9C86-C0CF8DA2F3B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22" y="4005"/>
              <a:ext cx="254" cy="80"/>
              <a:chOff x="3692" y="4045"/>
              <a:chExt cx="254" cy="80"/>
            </a:xfrm>
          </p:grpSpPr>
          <p:sp>
            <p:nvSpPr>
              <p:cNvPr id="12675" name="WordArt 387">
                <a:extLst>
                  <a:ext uri="{FF2B5EF4-FFF2-40B4-BE49-F238E27FC236}">
                    <a16:creationId xmlns:a16="http://schemas.microsoft.com/office/drawing/2014/main" id="{9489EAB3-EF1C-45BD-89C6-E9C00B6E28F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  <p:sp>
            <p:nvSpPr>
              <p:cNvPr id="12676" name="WordArt 388">
                <a:extLst>
                  <a:ext uri="{FF2B5EF4-FFF2-40B4-BE49-F238E27FC236}">
                    <a16:creationId xmlns:a16="http://schemas.microsoft.com/office/drawing/2014/main" id="{2CB97E37-E85D-4134-879F-E1BD1AD12F0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</p:grpSp>
        <p:grpSp>
          <p:nvGrpSpPr>
            <p:cNvPr id="12677" name="Group 389">
              <a:extLst>
                <a:ext uri="{FF2B5EF4-FFF2-40B4-BE49-F238E27FC236}">
                  <a16:creationId xmlns:a16="http://schemas.microsoft.com/office/drawing/2014/main" id="{827614A6-325E-482B-A3E3-AF599703A8F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32" y="4498"/>
              <a:ext cx="254" cy="80"/>
              <a:chOff x="4032" y="4498"/>
              <a:chExt cx="254" cy="80"/>
            </a:xfrm>
          </p:grpSpPr>
          <p:sp>
            <p:nvSpPr>
              <p:cNvPr id="12678" name="WordArt 390">
                <a:extLst>
                  <a:ext uri="{FF2B5EF4-FFF2-40B4-BE49-F238E27FC236}">
                    <a16:creationId xmlns:a16="http://schemas.microsoft.com/office/drawing/2014/main" id="{33DAC62A-DE1F-4DE2-8684-3C9DE357F5C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  <p:sp>
            <p:nvSpPr>
              <p:cNvPr id="12679" name="WordArt 391">
                <a:extLst>
                  <a:ext uri="{FF2B5EF4-FFF2-40B4-BE49-F238E27FC236}">
                    <a16:creationId xmlns:a16="http://schemas.microsoft.com/office/drawing/2014/main" id="{6895BA1F-AA18-4265-9F34-56CAFF5939B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</p:grpSp>
        <p:grpSp>
          <p:nvGrpSpPr>
            <p:cNvPr id="12680" name="Group 392">
              <a:extLst>
                <a:ext uri="{FF2B5EF4-FFF2-40B4-BE49-F238E27FC236}">
                  <a16:creationId xmlns:a16="http://schemas.microsoft.com/office/drawing/2014/main" id="{50575093-5378-4F08-B75A-37B52B29DA0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77" y="4798"/>
              <a:ext cx="254" cy="80"/>
              <a:chOff x="1991" y="5065"/>
              <a:chExt cx="254" cy="80"/>
            </a:xfrm>
          </p:grpSpPr>
          <p:sp>
            <p:nvSpPr>
              <p:cNvPr id="12681" name="WordArt 393">
                <a:extLst>
                  <a:ext uri="{FF2B5EF4-FFF2-40B4-BE49-F238E27FC236}">
                    <a16:creationId xmlns:a16="http://schemas.microsoft.com/office/drawing/2014/main" id="{C270A926-557E-4349-90B6-6177FA9A8C9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  <p:sp>
            <p:nvSpPr>
              <p:cNvPr id="12682" name="WordArt 394">
                <a:extLst>
                  <a:ext uri="{FF2B5EF4-FFF2-40B4-BE49-F238E27FC236}">
                    <a16:creationId xmlns:a16="http://schemas.microsoft.com/office/drawing/2014/main" id="{22C7964E-EE1A-40B0-9680-7E2DF48AA9C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</p:grpSp>
        <p:grpSp>
          <p:nvGrpSpPr>
            <p:cNvPr id="12683" name="Group 395">
              <a:extLst>
                <a:ext uri="{FF2B5EF4-FFF2-40B4-BE49-F238E27FC236}">
                  <a16:creationId xmlns:a16="http://schemas.microsoft.com/office/drawing/2014/main" id="{E229B23C-8686-4D93-9570-07B2C187FFF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71" y="4758"/>
              <a:ext cx="254" cy="80"/>
              <a:chOff x="2671" y="4725"/>
              <a:chExt cx="254" cy="80"/>
            </a:xfrm>
          </p:grpSpPr>
          <p:sp>
            <p:nvSpPr>
              <p:cNvPr id="12684" name="WordArt 396">
                <a:extLst>
                  <a:ext uri="{FF2B5EF4-FFF2-40B4-BE49-F238E27FC236}">
                    <a16:creationId xmlns:a16="http://schemas.microsoft.com/office/drawing/2014/main" id="{0FB7010F-15C1-4348-8161-EA4F8707AD6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671" y="472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掛川市</a:t>
                </a:r>
              </a:p>
            </p:txBody>
          </p:sp>
          <p:sp>
            <p:nvSpPr>
              <p:cNvPr id="12685" name="WordArt 397">
                <a:extLst>
                  <a:ext uri="{FF2B5EF4-FFF2-40B4-BE49-F238E27FC236}">
                    <a16:creationId xmlns:a16="http://schemas.microsoft.com/office/drawing/2014/main" id="{EAFFFB82-37BE-429F-84EB-B20FD26381A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671" y="472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掛川市</a:t>
                </a:r>
              </a:p>
            </p:txBody>
          </p:sp>
        </p:grpSp>
        <p:grpSp>
          <p:nvGrpSpPr>
            <p:cNvPr id="12686" name="Group 398">
              <a:extLst>
                <a:ext uri="{FF2B5EF4-FFF2-40B4-BE49-F238E27FC236}">
                  <a16:creationId xmlns:a16="http://schemas.microsoft.com/office/drawing/2014/main" id="{6C766392-C15B-4DDA-92CE-95882DFD777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27" y="5195"/>
              <a:ext cx="254" cy="80"/>
              <a:chOff x="6640" y="5099"/>
              <a:chExt cx="254" cy="80"/>
            </a:xfrm>
          </p:grpSpPr>
          <p:sp>
            <p:nvSpPr>
              <p:cNvPr id="12687" name="WordArt 399">
                <a:extLst>
                  <a:ext uri="{FF2B5EF4-FFF2-40B4-BE49-F238E27FC236}">
                    <a16:creationId xmlns:a16="http://schemas.microsoft.com/office/drawing/2014/main" id="{4DC29F73-501A-4310-9540-4F06F260CEF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  <p:sp>
            <p:nvSpPr>
              <p:cNvPr id="12688" name="WordArt 400">
                <a:extLst>
                  <a:ext uri="{FF2B5EF4-FFF2-40B4-BE49-F238E27FC236}">
                    <a16:creationId xmlns:a16="http://schemas.microsoft.com/office/drawing/2014/main" id="{145F4CC9-D476-4C2E-B3AB-3C3F41C0ABD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</p:grpSp>
        <p:grpSp>
          <p:nvGrpSpPr>
            <p:cNvPr id="12689" name="Group 401">
              <a:extLst>
                <a:ext uri="{FF2B5EF4-FFF2-40B4-BE49-F238E27FC236}">
                  <a16:creationId xmlns:a16="http://schemas.microsoft.com/office/drawing/2014/main" id="{C9C87B82-CB91-4686-AA37-460C93B404B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56" y="2360"/>
              <a:ext cx="254" cy="80"/>
              <a:chOff x="6640" y="2570"/>
              <a:chExt cx="254" cy="80"/>
            </a:xfrm>
          </p:grpSpPr>
          <p:sp>
            <p:nvSpPr>
              <p:cNvPr id="12690" name="WordArt 402">
                <a:extLst>
                  <a:ext uri="{FF2B5EF4-FFF2-40B4-BE49-F238E27FC236}">
                    <a16:creationId xmlns:a16="http://schemas.microsoft.com/office/drawing/2014/main" id="{EB4E76A5-CF93-4D00-B2F4-AABEEC8E00D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  <p:sp>
            <p:nvSpPr>
              <p:cNvPr id="12691" name="WordArt 403">
                <a:extLst>
                  <a:ext uri="{FF2B5EF4-FFF2-40B4-BE49-F238E27FC236}">
                    <a16:creationId xmlns:a16="http://schemas.microsoft.com/office/drawing/2014/main" id="{C39392B4-05B2-4BDB-B185-74E4B4DD26D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</p:grpSp>
        <p:grpSp>
          <p:nvGrpSpPr>
            <p:cNvPr id="12692" name="Group 404">
              <a:extLst>
                <a:ext uri="{FF2B5EF4-FFF2-40B4-BE49-F238E27FC236}">
                  <a16:creationId xmlns:a16="http://schemas.microsoft.com/office/drawing/2014/main" id="{3AC15FCE-A71F-4006-A937-FE17159572E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500" y="3057"/>
              <a:ext cx="254" cy="80"/>
              <a:chOff x="6413" y="3057"/>
              <a:chExt cx="254" cy="80"/>
            </a:xfrm>
          </p:grpSpPr>
          <p:sp>
            <p:nvSpPr>
              <p:cNvPr id="12693" name="WordArt 405">
                <a:extLst>
                  <a:ext uri="{FF2B5EF4-FFF2-40B4-BE49-F238E27FC236}">
                    <a16:creationId xmlns:a16="http://schemas.microsoft.com/office/drawing/2014/main" id="{1EF16A41-D7CD-4E7C-8B93-75B6BAFD9D0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  <p:sp>
            <p:nvSpPr>
              <p:cNvPr id="12694" name="WordArt 406">
                <a:extLst>
                  <a:ext uri="{FF2B5EF4-FFF2-40B4-BE49-F238E27FC236}">
                    <a16:creationId xmlns:a16="http://schemas.microsoft.com/office/drawing/2014/main" id="{68374DFB-A652-48BF-8109-8BA5566FE14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</p:grpSp>
        <p:grpSp>
          <p:nvGrpSpPr>
            <p:cNvPr id="12695" name="Group 407">
              <a:extLst>
                <a:ext uri="{FF2B5EF4-FFF2-40B4-BE49-F238E27FC236}">
                  <a16:creationId xmlns:a16="http://schemas.microsoft.com/office/drawing/2014/main" id="{9253FA6B-3E71-4ED9-A257-2B37DF003BE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60" y="4968"/>
              <a:ext cx="254" cy="80"/>
              <a:chOff x="517" y="5065"/>
              <a:chExt cx="254" cy="80"/>
            </a:xfrm>
          </p:grpSpPr>
          <p:sp>
            <p:nvSpPr>
              <p:cNvPr id="12696" name="WordArt 408">
                <a:extLst>
                  <a:ext uri="{FF2B5EF4-FFF2-40B4-BE49-F238E27FC236}">
                    <a16:creationId xmlns:a16="http://schemas.microsoft.com/office/drawing/2014/main" id="{EA939C34-2EFD-48B5-9227-9F865A6A06F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  <p:sp>
            <p:nvSpPr>
              <p:cNvPr id="12697" name="WordArt 409">
                <a:extLst>
                  <a:ext uri="{FF2B5EF4-FFF2-40B4-BE49-F238E27FC236}">
                    <a16:creationId xmlns:a16="http://schemas.microsoft.com/office/drawing/2014/main" id="{8DE74395-8FF8-43A4-B4EE-6B15B4F00BF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</p:grpSp>
        <p:grpSp>
          <p:nvGrpSpPr>
            <p:cNvPr id="12698" name="Group 410">
              <a:extLst>
                <a:ext uri="{FF2B5EF4-FFF2-40B4-BE49-F238E27FC236}">
                  <a16:creationId xmlns:a16="http://schemas.microsoft.com/office/drawing/2014/main" id="{BB9C484F-D069-498E-9543-4F983E283AA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74" y="5082"/>
              <a:ext cx="254" cy="80"/>
              <a:chOff x="2331" y="4985"/>
              <a:chExt cx="254" cy="80"/>
            </a:xfrm>
          </p:grpSpPr>
          <p:sp>
            <p:nvSpPr>
              <p:cNvPr id="12699" name="WordArt 411">
                <a:extLst>
                  <a:ext uri="{FF2B5EF4-FFF2-40B4-BE49-F238E27FC236}">
                    <a16:creationId xmlns:a16="http://schemas.microsoft.com/office/drawing/2014/main" id="{DC063FEB-0E67-4CA7-BB88-3C06B7ED0E4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  <p:sp>
            <p:nvSpPr>
              <p:cNvPr id="12700" name="WordArt 412">
                <a:extLst>
                  <a:ext uri="{FF2B5EF4-FFF2-40B4-BE49-F238E27FC236}">
                    <a16:creationId xmlns:a16="http://schemas.microsoft.com/office/drawing/2014/main" id="{0229C69D-3D09-4329-99BF-E06D52E6475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</p:grpSp>
        <p:grpSp>
          <p:nvGrpSpPr>
            <p:cNvPr id="12701" name="Group 413">
              <a:extLst>
                <a:ext uri="{FF2B5EF4-FFF2-40B4-BE49-F238E27FC236}">
                  <a16:creationId xmlns:a16="http://schemas.microsoft.com/office/drawing/2014/main" id="{E6B3E9C3-D42F-4C23-9039-1AF4A7F0FB8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259" y="2457"/>
              <a:ext cx="254" cy="80"/>
              <a:chOff x="4345" y="2684"/>
              <a:chExt cx="254" cy="80"/>
            </a:xfrm>
          </p:grpSpPr>
          <p:sp>
            <p:nvSpPr>
              <p:cNvPr id="12702" name="WordArt 414">
                <a:extLst>
                  <a:ext uri="{FF2B5EF4-FFF2-40B4-BE49-F238E27FC236}">
                    <a16:creationId xmlns:a16="http://schemas.microsoft.com/office/drawing/2014/main" id="{1FFFEB6C-AF05-431F-B4F8-AF10A2E94B9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  <p:sp>
            <p:nvSpPr>
              <p:cNvPr id="12703" name="WordArt 415">
                <a:extLst>
                  <a:ext uri="{FF2B5EF4-FFF2-40B4-BE49-F238E27FC236}">
                    <a16:creationId xmlns:a16="http://schemas.microsoft.com/office/drawing/2014/main" id="{5DCB3A21-CBB4-4DA1-876B-5405C7DA965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</p:grpSp>
        <p:grpSp>
          <p:nvGrpSpPr>
            <p:cNvPr id="12704" name="Group 416">
              <a:extLst>
                <a:ext uri="{FF2B5EF4-FFF2-40B4-BE49-F238E27FC236}">
                  <a16:creationId xmlns:a16="http://schemas.microsoft.com/office/drawing/2014/main" id="{C8D834D3-FFA6-48FC-A9A5-52CE4AFDFA2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513" y="4004"/>
              <a:ext cx="254" cy="80"/>
              <a:chOff x="6640" y="3965"/>
              <a:chExt cx="254" cy="80"/>
            </a:xfrm>
          </p:grpSpPr>
          <p:sp>
            <p:nvSpPr>
              <p:cNvPr id="12705" name="WordArt 417">
                <a:extLst>
                  <a:ext uri="{FF2B5EF4-FFF2-40B4-BE49-F238E27FC236}">
                    <a16:creationId xmlns:a16="http://schemas.microsoft.com/office/drawing/2014/main" id="{AB6AAB07-CBC5-47BE-8685-DE6436B2676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  <p:sp>
            <p:nvSpPr>
              <p:cNvPr id="12706" name="WordArt 418">
                <a:extLst>
                  <a:ext uri="{FF2B5EF4-FFF2-40B4-BE49-F238E27FC236}">
                    <a16:creationId xmlns:a16="http://schemas.microsoft.com/office/drawing/2014/main" id="{15B30ED8-5656-4E6B-B395-B7EA2235AFD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</p:grpSp>
        <p:grpSp>
          <p:nvGrpSpPr>
            <p:cNvPr id="12707" name="Group 419">
              <a:extLst>
                <a:ext uri="{FF2B5EF4-FFF2-40B4-BE49-F238E27FC236}">
                  <a16:creationId xmlns:a16="http://schemas.microsoft.com/office/drawing/2014/main" id="{997DD87E-1D06-428E-9715-49B9EE47C13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527" y="2684"/>
              <a:ext cx="254" cy="80"/>
              <a:chOff x="6413" y="2684"/>
              <a:chExt cx="254" cy="80"/>
            </a:xfrm>
          </p:grpSpPr>
          <p:sp>
            <p:nvSpPr>
              <p:cNvPr id="12708" name="WordArt 420">
                <a:extLst>
                  <a:ext uri="{FF2B5EF4-FFF2-40B4-BE49-F238E27FC236}">
                    <a16:creationId xmlns:a16="http://schemas.microsoft.com/office/drawing/2014/main" id="{7EFE3D73-4122-4D1C-88D2-217367190E3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  <p:sp>
            <p:nvSpPr>
              <p:cNvPr id="12709" name="WordArt 421">
                <a:extLst>
                  <a:ext uri="{FF2B5EF4-FFF2-40B4-BE49-F238E27FC236}">
                    <a16:creationId xmlns:a16="http://schemas.microsoft.com/office/drawing/2014/main" id="{019E4CDF-829F-4764-B1ED-E0245F9D2E3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</p:grpSp>
        <p:grpSp>
          <p:nvGrpSpPr>
            <p:cNvPr id="12710" name="Group 422">
              <a:extLst>
                <a:ext uri="{FF2B5EF4-FFF2-40B4-BE49-F238E27FC236}">
                  <a16:creationId xmlns:a16="http://schemas.microsoft.com/office/drawing/2014/main" id="{EA054BBF-2D21-40F4-B0C2-CF49B33D5D6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84" y="4629"/>
              <a:ext cx="254" cy="80"/>
              <a:chOff x="6726" y="4645"/>
              <a:chExt cx="254" cy="80"/>
            </a:xfrm>
          </p:grpSpPr>
          <p:sp>
            <p:nvSpPr>
              <p:cNvPr id="12711" name="WordArt 423">
                <a:extLst>
                  <a:ext uri="{FF2B5EF4-FFF2-40B4-BE49-F238E27FC236}">
                    <a16:creationId xmlns:a16="http://schemas.microsoft.com/office/drawing/2014/main" id="{CC398CA1-E61C-4535-9B86-AAD651DA86E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  <p:sp>
            <p:nvSpPr>
              <p:cNvPr id="12712" name="WordArt 424">
                <a:extLst>
                  <a:ext uri="{FF2B5EF4-FFF2-40B4-BE49-F238E27FC236}">
                    <a16:creationId xmlns:a16="http://schemas.microsoft.com/office/drawing/2014/main" id="{4B85C56E-19B8-4C33-B6F4-6F8BE194BF9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</p:grpSp>
        <p:grpSp>
          <p:nvGrpSpPr>
            <p:cNvPr id="12713" name="Group 425">
              <a:extLst>
                <a:ext uri="{FF2B5EF4-FFF2-40B4-BE49-F238E27FC236}">
                  <a16:creationId xmlns:a16="http://schemas.microsoft.com/office/drawing/2014/main" id="{E3BB881E-540B-42DF-8D4D-31982B20719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4952"/>
              <a:ext cx="254" cy="80"/>
              <a:chOff x="3011" y="4952"/>
              <a:chExt cx="254" cy="80"/>
            </a:xfrm>
          </p:grpSpPr>
          <p:sp>
            <p:nvSpPr>
              <p:cNvPr id="12714" name="WordArt 426">
                <a:extLst>
                  <a:ext uri="{FF2B5EF4-FFF2-40B4-BE49-F238E27FC236}">
                    <a16:creationId xmlns:a16="http://schemas.microsoft.com/office/drawing/2014/main" id="{BFF9729F-4D45-4FAA-88DA-72B55C784C4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  <p:sp>
            <p:nvSpPr>
              <p:cNvPr id="12715" name="WordArt 427">
                <a:extLst>
                  <a:ext uri="{FF2B5EF4-FFF2-40B4-BE49-F238E27FC236}">
                    <a16:creationId xmlns:a16="http://schemas.microsoft.com/office/drawing/2014/main" id="{A540A5C0-FA2D-4689-8D9E-35AC7D4D44F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</p:grpSp>
        <p:grpSp>
          <p:nvGrpSpPr>
            <p:cNvPr id="12716" name="Group 428">
              <a:extLst>
                <a:ext uri="{FF2B5EF4-FFF2-40B4-BE49-F238E27FC236}">
                  <a16:creationId xmlns:a16="http://schemas.microsoft.com/office/drawing/2014/main" id="{52488782-D1FE-4395-BC7D-9CA5C68F9A9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073" y="5366"/>
              <a:ext cx="340" cy="80"/>
              <a:chOff x="6187" y="5405"/>
              <a:chExt cx="340" cy="80"/>
            </a:xfrm>
          </p:grpSpPr>
          <p:sp>
            <p:nvSpPr>
              <p:cNvPr id="12717" name="WordArt 429">
                <a:extLst>
                  <a:ext uri="{FF2B5EF4-FFF2-40B4-BE49-F238E27FC236}">
                    <a16:creationId xmlns:a16="http://schemas.microsoft.com/office/drawing/2014/main" id="{5A0240F0-C94F-4ECD-9819-37D5082A6E8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  <p:sp>
            <p:nvSpPr>
              <p:cNvPr id="12718" name="WordArt 430">
                <a:extLst>
                  <a:ext uri="{FF2B5EF4-FFF2-40B4-BE49-F238E27FC236}">
                    <a16:creationId xmlns:a16="http://schemas.microsoft.com/office/drawing/2014/main" id="{7CE5506D-AA3D-4C64-87E1-EBAD2EA1159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</p:grpSp>
        <p:grpSp>
          <p:nvGrpSpPr>
            <p:cNvPr id="12719" name="Group 431">
              <a:extLst>
                <a:ext uri="{FF2B5EF4-FFF2-40B4-BE49-F238E27FC236}">
                  <a16:creationId xmlns:a16="http://schemas.microsoft.com/office/drawing/2014/main" id="{DAA05372-B175-4071-B4A7-D072B349214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094" y="4612"/>
              <a:ext cx="340" cy="80"/>
              <a:chOff x="7094" y="4498"/>
              <a:chExt cx="340" cy="80"/>
            </a:xfrm>
          </p:grpSpPr>
          <p:sp>
            <p:nvSpPr>
              <p:cNvPr id="12720" name="WordArt 432">
                <a:extLst>
                  <a:ext uri="{FF2B5EF4-FFF2-40B4-BE49-F238E27FC236}">
                    <a16:creationId xmlns:a16="http://schemas.microsoft.com/office/drawing/2014/main" id="{E1686B78-85FE-4A76-8DCC-F80B1D15C7E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  <p:sp>
            <p:nvSpPr>
              <p:cNvPr id="12721" name="WordArt 433">
                <a:extLst>
                  <a:ext uri="{FF2B5EF4-FFF2-40B4-BE49-F238E27FC236}">
                    <a16:creationId xmlns:a16="http://schemas.microsoft.com/office/drawing/2014/main" id="{63B96AD8-23FD-4A09-8A7F-6F92BA2E037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</p:grpSp>
        <p:grpSp>
          <p:nvGrpSpPr>
            <p:cNvPr id="12722" name="Group 434">
              <a:extLst>
                <a:ext uri="{FF2B5EF4-FFF2-40B4-BE49-F238E27FC236}">
                  <a16:creationId xmlns:a16="http://schemas.microsoft.com/office/drawing/2014/main" id="{ECF9624C-410B-44AC-86C8-A70F1066EE2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074" y="4571"/>
              <a:ext cx="340" cy="80"/>
              <a:chOff x="6187" y="4498"/>
              <a:chExt cx="340" cy="80"/>
            </a:xfrm>
          </p:grpSpPr>
          <p:sp>
            <p:nvSpPr>
              <p:cNvPr id="12723" name="WordArt 435">
                <a:extLst>
                  <a:ext uri="{FF2B5EF4-FFF2-40B4-BE49-F238E27FC236}">
                    <a16:creationId xmlns:a16="http://schemas.microsoft.com/office/drawing/2014/main" id="{D52E9956-6800-40A3-8378-E7DA449D9D7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  <p:sp>
            <p:nvSpPr>
              <p:cNvPr id="12724" name="WordArt 436">
                <a:extLst>
                  <a:ext uri="{FF2B5EF4-FFF2-40B4-BE49-F238E27FC236}">
                    <a16:creationId xmlns:a16="http://schemas.microsoft.com/office/drawing/2014/main" id="{24619B60-5494-4E64-A871-D976665BE59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</p:grpSp>
        <p:grpSp>
          <p:nvGrpSpPr>
            <p:cNvPr id="12725" name="Group 437">
              <a:extLst>
                <a:ext uri="{FF2B5EF4-FFF2-40B4-BE49-F238E27FC236}">
                  <a16:creationId xmlns:a16="http://schemas.microsoft.com/office/drawing/2014/main" id="{4EC2B7CE-35D0-43A1-9397-639AF6D9B3D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42" y="2644"/>
              <a:ext cx="340" cy="80"/>
              <a:chOff x="3011" y="2684"/>
              <a:chExt cx="340" cy="80"/>
            </a:xfrm>
          </p:grpSpPr>
          <p:sp>
            <p:nvSpPr>
              <p:cNvPr id="12726" name="WordArt 438">
                <a:extLst>
                  <a:ext uri="{FF2B5EF4-FFF2-40B4-BE49-F238E27FC236}">
                    <a16:creationId xmlns:a16="http://schemas.microsoft.com/office/drawing/2014/main" id="{86A2F36B-B34E-4292-86C9-3DA7B6A6645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  <p:sp>
            <p:nvSpPr>
              <p:cNvPr id="12727" name="WordArt 439">
                <a:extLst>
                  <a:ext uri="{FF2B5EF4-FFF2-40B4-BE49-F238E27FC236}">
                    <a16:creationId xmlns:a16="http://schemas.microsoft.com/office/drawing/2014/main" id="{0AF54531-C2BF-4D58-9231-9E25CFD6D99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</p:grpSp>
        <p:grpSp>
          <p:nvGrpSpPr>
            <p:cNvPr id="12728" name="Group 440">
              <a:extLst>
                <a:ext uri="{FF2B5EF4-FFF2-40B4-BE49-F238E27FC236}">
                  <a16:creationId xmlns:a16="http://schemas.microsoft.com/office/drawing/2014/main" id="{552615B8-378C-4A10-9C95-61ACE7CB6C2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3437"/>
              <a:ext cx="340" cy="80"/>
              <a:chOff x="6754" y="3364"/>
              <a:chExt cx="340" cy="80"/>
            </a:xfrm>
          </p:grpSpPr>
          <p:sp>
            <p:nvSpPr>
              <p:cNvPr id="12729" name="WordArt 441">
                <a:extLst>
                  <a:ext uri="{FF2B5EF4-FFF2-40B4-BE49-F238E27FC236}">
                    <a16:creationId xmlns:a16="http://schemas.microsoft.com/office/drawing/2014/main" id="{1C579522-DE04-442F-BFFC-1898F2333D2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  <p:sp>
            <p:nvSpPr>
              <p:cNvPr id="12730" name="WordArt 442">
                <a:extLst>
                  <a:ext uri="{FF2B5EF4-FFF2-40B4-BE49-F238E27FC236}">
                    <a16:creationId xmlns:a16="http://schemas.microsoft.com/office/drawing/2014/main" id="{E0FE2230-F685-4A7C-B66B-ED677C2225D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</p:grpSp>
        <p:grpSp>
          <p:nvGrpSpPr>
            <p:cNvPr id="12731" name="Group 443">
              <a:extLst>
                <a:ext uri="{FF2B5EF4-FFF2-40B4-BE49-F238E27FC236}">
                  <a16:creationId xmlns:a16="http://schemas.microsoft.com/office/drawing/2014/main" id="{C0417C9A-5618-41E7-BCC6-9C5AB9F18E6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24" y="4461"/>
              <a:ext cx="155" cy="73"/>
              <a:chOff x="2403" y="4198"/>
              <a:chExt cx="155" cy="73"/>
            </a:xfrm>
          </p:grpSpPr>
          <p:sp>
            <p:nvSpPr>
              <p:cNvPr id="12732" name="WordArt 444">
                <a:extLst>
                  <a:ext uri="{FF2B5EF4-FFF2-40B4-BE49-F238E27FC236}">
                    <a16:creationId xmlns:a16="http://schemas.microsoft.com/office/drawing/2014/main" id="{1C8FB78B-21DD-4A27-BAE3-5D2373BA834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  <p:sp>
            <p:nvSpPr>
              <p:cNvPr id="12733" name="WordArt 445">
                <a:extLst>
                  <a:ext uri="{FF2B5EF4-FFF2-40B4-BE49-F238E27FC236}">
                    <a16:creationId xmlns:a16="http://schemas.microsoft.com/office/drawing/2014/main" id="{56464A42-042B-44A5-9E73-814C7C7F9BA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</p:grpSp>
        <p:grpSp>
          <p:nvGrpSpPr>
            <p:cNvPr id="12734" name="Group 446">
              <a:extLst>
                <a:ext uri="{FF2B5EF4-FFF2-40B4-BE49-F238E27FC236}">
                  <a16:creationId xmlns:a16="http://schemas.microsoft.com/office/drawing/2014/main" id="{FE2D219D-34AB-4879-A1D9-C5B1812416E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57" y="1566"/>
              <a:ext cx="254" cy="80"/>
              <a:chOff x="6640" y="1663"/>
              <a:chExt cx="254" cy="80"/>
            </a:xfrm>
          </p:grpSpPr>
          <p:sp>
            <p:nvSpPr>
              <p:cNvPr id="12735" name="WordArt 447">
                <a:extLst>
                  <a:ext uri="{FF2B5EF4-FFF2-40B4-BE49-F238E27FC236}">
                    <a16:creationId xmlns:a16="http://schemas.microsoft.com/office/drawing/2014/main" id="{B1809810-3F97-4508-A30B-F8B60A043F1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  <p:sp>
            <p:nvSpPr>
              <p:cNvPr id="12736" name="WordArt 448">
                <a:extLst>
                  <a:ext uri="{FF2B5EF4-FFF2-40B4-BE49-F238E27FC236}">
                    <a16:creationId xmlns:a16="http://schemas.microsoft.com/office/drawing/2014/main" id="{1E80F230-A64C-4903-A620-17678A97A7F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</p:grpSp>
        <p:grpSp>
          <p:nvGrpSpPr>
            <p:cNvPr id="12737" name="Group 449">
              <a:extLst>
                <a:ext uri="{FF2B5EF4-FFF2-40B4-BE49-F238E27FC236}">
                  <a16:creationId xmlns:a16="http://schemas.microsoft.com/office/drawing/2014/main" id="{EE1E97D3-429A-4817-9B26-C139FD43F6F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8" y="4838"/>
              <a:ext cx="254" cy="80"/>
              <a:chOff x="3778" y="4838"/>
              <a:chExt cx="254" cy="80"/>
            </a:xfrm>
          </p:grpSpPr>
          <p:sp>
            <p:nvSpPr>
              <p:cNvPr id="12738" name="WordArt 450">
                <a:extLst>
                  <a:ext uri="{FF2B5EF4-FFF2-40B4-BE49-F238E27FC236}">
                    <a16:creationId xmlns:a16="http://schemas.microsoft.com/office/drawing/2014/main" id="{FDA078CC-4933-44D8-AFB8-7325E7DC2AC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  <p:sp>
            <p:nvSpPr>
              <p:cNvPr id="12739" name="WordArt 451">
                <a:extLst>
                  <a:ext uri="{FF2B5EF4-FFF2-40B4-BE49-F238E27FC236}">
                    <a16:creationId xmlns:a16="http://schemas.microsoft.com/office/drawing/2014/main" id="{8A14F42A-C560-4AE3-BE6A-DAFAFB0B137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</p:grpSp>
        <p:grpSp>
          <p:nvGrpSpPr>
            <p:cNvPr id="12740" name="Group 452">
              <a:extLst>
                <a:ext uri="{FF2B5EF4-FFF2-40B4-BE49-F238E27FC236}">
                  <a16:creationId xmlns:a16="http://schemas.microsoft.com/office/drawing/2014/main" id="{6D13F0FB-B76C-40EF-A216-C4FD635CDB1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840" y="3024"/>
              <a:ext cx="254" cy="80"/>
              <a:chOff x="6980" y="2944"/>
              <a:chExt cx="254" cy="80"/>
            </a:xfrm>
          </p:grpSpPr>
          <p:sp>
            <p:nvSpPr>
              <p:cNvPr id="12741" name="WordArt 453">
                <a:extLst>
                  <a:ext uri="{FF2B5EF4-FFF2-40B4-BE49-F238E27FC236}">
                    <a16:creationId xmlns:a16="http://schemas.microsoft.com/office/drawing/2014/main" id="{7AF711B1-EDE2-4C9A-8F8C-6F0C2CE8AF4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  <p:sp>
            <p:nvSpPr>
              <p:cNvPr id="12742" name="WordArt 454">
                <a:extLst>
                  <a:ext uri="{FF2B5EF4-FFF2-40B4-BE49-F238E27FC236}">
                    <a16:creationId xmlns:a16="http://schemas.microsoft.com/office/drawing/2014/main" id="{F93A6525-EC95-44A0-80CC-8A43C873908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</p:grpSp>
        <p:grpSp>
          <p:nvGrpSpPr>
            <p:cNvPr id="12743" name="Group 455">
              <a:extLst>
                <a:ext uri="{FF2B5EF4-FFF2-40B4-BE49-F238E27FC236}">
                  <a16:creationId xmlns:a16="http://schemas.microsoft.com/office/drawing/2014/main" id="{ACEDE1BA-7183-42C5-A219-5D7B9020962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17" y="4952"/>
              <a:ext cx="254" cy="80"/>
              <a:chOff x="6187" y="4952"/>
              <a:chExt cx="254" cy="80"/>
            </a:xfrm>
          </p:grpSpPr>
          <p:sp>
            <p:nvSpPr>
              <p:cNvPr id="12744" name="WordArt 456">
                <a:extLst>
                  <a:ext uri="{FF2B5EF4-FFF2-40B4-BE49-F238E27FC236}">
                    <a16:creationId xmlns:a16="http://schemas.microsoft.com/office/drawing/2014/main" id="{CFAFEA5D-82FB-4DB2-8A74-07D70CBCB34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  <p:sp>
            <p:nvSpPr>
              <p:cNvPr id="12745" name="WordArt 457">
                <a:extLst>
                  <a:ext uri="{FF2B5EF4-FFF2-40B4-BE49-F238E27FC236}">
                    <a16:creationId xmlns:a16="http://schemas.microsoft.com/office/drawing/2014/main" id="{D62A464F-7618-492D-B364-3D9C4B31D72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</p:grp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440" name="Group 8">
            <a:extLst>
              <a:ext uri="{FF2B5EF4-FFF2-40B4-BE49-F238E27FC236}">
                <a16:creationId xmlns:a16="http://schemas.microsoft.com/office/drawing/2014/main" id="{863D7FED-8D6C-44B8-8321-84094C0A869D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3179763"/>
            <a:ext cx="3914775" cy="5535612"/>
            <a:chOff x="517" y="2003"/>
            <a:chExt cx="2466" cy="3487"/>
          </a:xfrm>
        </p:grpSpPr>
        <p:sp>
          <p:nvSpPr>
            <p:cNvPr id="18441" name="Freeform 9">
              <a:extLst>
                <a:ext uri="{FF2B5EF4-FFF2-40B4-BE49-F238E27FC236}">
                  <a16:creationId xmlns:a16="http://schemas.microsoft.com/office/drawing/2014/main" id="{6BBD733A-1538-45CD-B9AA-C67D55CE7EB6}"/>
                </a:ext>
              </a:extLst>
            </p:cNvPr>
            <p:cNvSpPr>
              <a:spLocks/>
            </p:cNvSpPr>
            <p:nvPr/>
          </p:nvSpPr>
          <p:spPr bwMode="auto">
            <a:xfrm>
              <a:off x="1367" y="5150"/>
              <a:ext cx="510" cy="340"/>
            </a:xfrm>
            <a:custGeom>
              <a:avLst/>
              <a:gdLst>
                <a:gd name="T0" fmla="*/ 454 w 510"/>
                <a:gd name="T1" fmla="*/ 340 h 340"/>
                <a:gd name="T2" fmla="*/ 312 w 510"/>
                <a:gd name="T3" fmla="*/ 312 h 340"/>
                <a:gd name="T4" fmla="*/ 0 w 510"/>
                <a:gd name="T5" fmla="*/ 227 h 340"/>
                <a:gd name="T6" fmla="*/ 0 w 510"/>
                <a:gd name="T7" fmla="*/ 142 h 340"/>
                <a:gd name="T8" fmla="*/ 57 w 510"/>
                <a:gd name="T9" fmla="*/ 85 h 340"/>
                <a:gd name="T10" fmla="*/ 57 w 510"/>
                <a:gd name="T11" fmla="*/ 29 h 340"/>
                <a:gd name="T12" fmla="*/ 114 w 510"/>
                <a:gd name="T13" fmla="*/ 29 h 340"/>
                <a:gd name="T14" fmla="*/ 170 w 510"/>
                <a:gd name="T15" fmla="*/ 0 h 340"/>
                <a:gd name="T16" fmla="*/ 227 w 510"/>
                <a:gd name="T17" fmla="*/ 57 h 340"/>
                <a:gd name="T18" fmla="*/ 284 w 510"/>
                <a:gd name="T19" fmla="*/ 57 h 340"/>
                <a:gd name="T20" fmla="*/ 312 w 510"/>
                <a:gd name="T21" fmla="*/ 85 h 340"/>
                <a:gd name="T22" fmla="*/ 397 w 510"/>
                <a:gd name="T23" fmla="*/ 57 h 340"/>
                <a:gd name="T24" fmla="*/ 425 w 510"/>
                <a:gd name="T25" fmla="*/ 57 h 340"/>
                <a:gd name="T26" fmla="*/ 510 w 510"/>
                <a:gd name="T27" fmla="*/ 0 h 340"/>
                <a:gd name="T28" fmla="*/ 510 w 510"/>
                <a:gd name="T29" fmla="*/ 57 h 340"/>
                <a:gd name="T30" fmla="*/ 482 w 510"/>
                <a:gd name="T31" fmla="*/ 85 h 340"/>
                <a:gd name="T32" fmla="*/ 454 w 510"/>
                <a:gd name="T33" fmla="*/ 227 h 340"/>
                <a:gd name="T34" fmla="*/ 454 w 510"/>
                <a:gd name="T35" fmla="*/ 34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510" h="340">
                  <a:moveTo>
                    <a:pt x="454" y="340"/>
                  </a:moveTo>
                  <a:lnTo>
                    <a:pt x="312" y="312"/>
                  </a:lnTo>
                  <a:lnTo>
                    <a:pt x="0" y="227"/>
                  </a:lnTo>
                  <a:lnTo>
                    <a:pt x="0" y="142"/>
                  </a:lnTo>
                  <a:lnTo>
                    <a:pt x="57" y="85"/>
                  </a:lnTo>
                  <a:lnTo>
                    <a:pt x="57" y="29"/>
                  </a:lnTo>
                  <a:lnTo>
                    <a:pt x="114" y="29"/>
                  </a:lnTo>
                  <a:lnTo>
                    <a:pt x="170" y="0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312" y="85"/>
                  </a:lnTo>
                  <a:lnTo>
                    <a:pt x="397" y="57"/>
                  </a:lnTo>
                  <a:lnTo>
                    <a:pt x="425" y="57"/>
                  </a:lnTo>
                  <a:lnTo>
                    <a:pt x="510" y="0"/>
                  </a:lnTo>
                  <a:lnTo>
                    <a:pt x="510" y="57"/>
                  </a:lnTo>
                  <a:lnTo>
                    <a:pt x="482" y="85"/>
                  </a:lnTo>
                  <a:lnTo>
                    <a:pt x="454" y="227"/>
                  </a:lnTo>
                  <a:lnTo>
                    <a:pt x="454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2" name="Freeform 10">
              <a:extLst>
                <a:ext uri="{FF2B5EF4-FFF2-40B4-BE49-F238E27FC236}">
                  <a16:creationId xmlns:a16="http://schemas.microsoft.com/office/drawing/2014/main" id="{EC26956D-259D-4837-9E93-4C67BD8CEC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2" y="4838"/>
              <a:ext cx="425" cy="397"/>
            </a:xfrm>
            <a:custGeom>
              <a:avLst/>
              <a:gdLst>
                <a:gd name="T0" fmla="*/ 29 w 425"/>
                <a:gd name="T1" fmla="*/ 341 h 397"/>
                <a:gd name="T2" fmla="*/ 0 w 425"/>
                <a:gd name="T3" fmla="*/ 256 h 397"/>
                <a:gd name="T4" fmla="*/ 29 w 425"/>
                <a:gd name="T5" fmla="*/ 227 h 397"/>
                <a:gd name="T6" fmla="*/ 0 w 425"/>
                <a:gd name="T7" fmla="*/ 199 h 397"/>
                <a:gd name="T8" fmla="*/ 29 w 425"/>
                <a:gd name="T9" fmla="*/ 142 h 397"/>
                <a:gd name="T10" fmla="*/ 0 w 425"/>
                <a:gd name="T11" fmla="*/ 29 h 397"/>
                <a:gd name="T12" fmla="*/ 57 w 425"/>
                <a:gd name="T13" fmla="*/ 0 h 397"/>
                <a:gd name="T14" fmla="*/ 142 w 425"/>
                <a:gd name="T15" fmla="*/ 0 h 397"/>
                <a:gd name="T16" fmla="*/ 199 w 425"/>
                <a:gd name="T17" fmla="*/ 57 h 397"/>
                <a:gd name="T18" fmla="*/ 255 w 425"/>
                <a:gd name="T19" fmla="*/ 57 h 397"/>
                <a:gd name="T20" fmla="*/ 284 w 425"/>
                <a:gd name="T21" fmla="*/ 114 h 397"/>
                <a:gd name="T22" fmla="*/ 312 w 425"/>
                <a:gd name="T23" fmla="*/ 114 h 397"/>
                <a:gd name="T24" fmla="*/ 312 w 425"/>
                <a:gd name="T25" fmla="*/ 170 h 397"/>
                <a:gd name="T26" fmla="*/ 369 w 425"/>
                <a:gd name="T27" fmla="*/ 227 h 397"/>
                <a:gd name="T28" fmla="*/ 369 w 425"/>
                <a:gd name="T29" fmla="*/ 284 h 397"/>
                <a:gd name="T30" fmla="*/ 397 w 425"/>
                <a:gd name="T31" fmla="*/ 284 h 397"/>
                <a:gd name="T32" fmla="*/ 425 w 425"/>
                <a:gd name="T33" fmla="*/ 312 h 397"/>
                <a:gd name="T34" fmla="*/ 340 w 425"/>
                <a:gd name="T35" fmla="*/ 369 h 397"/>
                <a:gd name="T36" fmla="*/ 312 w 425"/>
                <a:gd name="T37" fmla="*/ 369 h 397"/>
                <a:gd name="T38" fmla="*/ 227 w 425"/>
                <a:gd name="T39" fmla="*/ 397 h 397"/>
                <a:gd name="T40" fmla="*/ 199 w 425"/>
                <a:gd name="T41" fmla="*/ 369 h 397"/>
                <a:gd name="T42" fmla="*/ 142 w 425"/>
                <a:gd name="T43" fmla="*/ 369 h 397"/>
                <a:gd name="T44" fmla="*/ 85 w 425"/>
                <a:gd name="T45" fmla="*/ 312 h 397"/>
                <a:gd name="T46" fmla="*/ 29 w 425"/>
                <a:gd name="T47" fmla="*/ 341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25" h="397">
                  <a:moveTo>
                    <a:pt x="29" y="341"/>
                  </a:moveTo>
                  <a:lnTo>
                    <a:pt x="0" y="256"/>
                  </a:lnTo>
                  <a:lnTo>
                    <a:pt x="29" y="227"/>
                  </a:lnTo>
                  <a:lnTo>
                    <a:pt x="0" y="199"/>
                  </a:lnTo>
                  <a:lnTo>
                    <a:pt x="29" y="142"/>
                  </a:lnTo>
                  <a:lnTo>
                    <a:pt x="0" y="29"/>
                  </a:lnTo>
                  <a:lnTo>
                    <a:pt x="57" y="0"/>
                  </a:lnTo>
                  <a:lnTo>
                    <a:pt x="142" y="0"/>
                  </a:lnTo>
                  <a:lnTo>
                    <a:pt x="199" y="57"/>
                  </a:lnTo>
                  <a:lnTo>
                    <a:pt x="255" y="57"/>
                  </a:lnTo>
                  <a:lnTo>
                    <a:pt x="284" y="114"/>
                  </a:lnTo>
                  <a:lnTo>
                    <a:pt x="312" y="114"/>
                  </a:lnTo>
                  <a:lnTo>
                    <a:pt x="312" y="170"/>
                  </a:lnTo>
                  <a:lnTo>
                    <a:pt x="369" y="227"/>
                  </a:lnTo>
                  <a:lnTo>
                    <a:pt x="369" y="284"/>
                  </a:lnTo>
                  <a:lnTo>
                    <a:pt x="397" y="284"/>
                  </a:lnTo>
                  <a:lnTo>
                    <a:pt x="425" y="312"/>
                  </a:lnTo>
                  <a:lnTo>
                    <a:pt x="340" y="369"/>
                  </a:lnTo>
                  <a:lnTo>
                    <a:pt x="312" y="369"/>
                  </a:lnTo>
                  <a:lnTo>
                    <a:pt x="227" y="397"/>
                  </a:lnTo>
                  <a:lnTo>
                    <a:pt x="199" y="369"/>
                  </a:lnTo>
                  <a:lnTo>
                    <a:pt x="142" y="369"/>
                  </a:lnTo>
                  <a:lnTo>
                    <a:pt x="85" y="312"/>
                  </a:lnTo>
                  <a:lnTo>
                    <a:pt x="29" y="341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3" name="Freeform 11">
              <a:extLst>
                <a:ext uri="{FF2B5EF4-FFF2-40B4-BE49-F238E27FC236}">
                  <a16:creationId xmlns:a16="http://schemas.microsoft.com/office/drawing/2014/main" id="{45BEB494-2D99-4889-9A5B-19591C84CD31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4" y="4640"/>
              <a:ext cx="368" cy="510"/>
            </a:xfrm>
            <a:custGeom>
              <a:avLst/>
              <a:gdLst>
                <a:gd name="T0" fmla="*/ 283 w 368"/>
                <a:gd name="T1" fmla="*/ 510 h 510"/>
                <a:gd name="T2" fmla="*/ 255 w 368"/>
                <a:gd name="T3" fmla="*/ 482 h 510"/>
                <a:gd name="T4" fmla="*/ 227 w 368"/>
                <a:gd name="T5" fmla="*/ 482 h 510"/>
                <a:gd name="T6" fmla="*/ 227 w 368"/>
                <a:gd name="T7" fmla="*/ 425 h 510"/>
                <a:gd name="T8" fmla="*/ 170 w 368"/>
                <a:gd name="T9" fmla="*/ 368 h 510"/>
                <a:gd name="T10" fmla="*/ 170 w 368"/>
                <a:gd name="T11" fmla="*/ 340 h 510"/>
                <a:gd name="T12" fmla="*/ 170 w 368"/>
                <a:gd name="T13" fmla="*/ 312 h 510"/>
                <a:gd name="T14" fmla="*/ 142 w 368"/>
                <a:gd name="T15" fmla="*/ 312 h 510"/>
                <a:gd name="T16" fmla="*/ 113 w 368"/>
                <a:gd name="T17" fmla="*/ 255 h 510"/>
                <a:gd name="T18" fmla="*/ 57 w 368"/>
                <a:gd name="T19" fmla="*/ 255 h 510"/>
                <a:gd name="T20" fmla="*/ 0 w 368"/>
                <a:gd name="T21" fmla="*/ 198 h 510"/>
                <a:gd name="T22" fmla="*/ 28 w 368"/>
                <a:gd name="T23" fmla="*/ 85 h 510"/>
                <a:gd name="T24" fmla="*/ 28 w 368"/>
                <a:gd name="T25" fmla="*/ 0 h 510"/>
                <a:gd name="T26" fmla="*/ 113 w 368"/>
                <a:gd name="T27" fmla="*/ 28 h 510"/>
                <a:gd name="T28" fmla="*/ 142 w 368"/>
                <a:gd name="T29" fmla="*/ 85 h 510"/>
                <a:gd name="T30" fmla="*/ 198 w 368"/>
                <a:gd name="T31" fmla="*/ 85 h 510"/>
                <a:gd name="T32" fmla="*/ 283 w 368"/>
                <a:gd name="T33" fmla="*/ 142 h 510"/>
                <a:gd name="T34" fmla="*/ 312 w 368"/>
                <a:gd name="T35" fmla="*/ 198 h 510"/>
                <a:gd name="T36" fmla="*/ 368 w 368"/>
                <a:gd name="T37" fmla="*/ 198 h 510"/>
                <a:gd name="T38" fmla="*/ 368 w 368"/>
                <a:gd name="T39" fmla="*/ 283 h 510"/>
                <a:gd name="T40" fmla="*/ 312 w 368"/>
                <a:gd name="T41" fmla="*/ 340 h 510"/>
                <a:gd name="T42" fmla="*/ 312 w 368"/>
                <a:gd name="T43" fmla="*/ 425 h 510"/>
                <a:gd name="T44" fmla="*/ 283 w 368"/>
                <a:gd name="T45" fmla="*/ 510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368" h="510">
                  <a:moveTo>
                    <a:pt x="283" y="510"/>
                  </a:moveTo>
                  <a:lnTo>
                    <a:pt x="255" y="482"/>
                  </a:lnTo>
                  <a:lnTo>
                    <a:pt x="227" y="482"/>
                  </a:lnTo>
                  <a:lnTo>
                    <a:pt x="227" y="425"/>
                  </a:lnTo>
                  <a:lnTo>
                    <a:pt x="170" y="368"/>
                  </a:lnTo>
                  <a:lnTo>
                    <a:pt x="170" y="340"/>
                  </a:lnTo>
                  <a:lnTo>
                    <a:pt x="170" y="312"/>
                  </a:lnTo>
                  <a:lnTo>
                    <a:pt x="142" y="312"/>
                  </a:lnTo>
                  <a:lnTo>
                    <a:pt x="113" y="255"/>
                  </a:lnTo>
                  <a:lnTo>
                    <a:pt x="57" y="255"/>
                  </a:lnTo>
                  <a:lnTo>
                    <a:pt x="0" y="198"/>
                  </a:lnTo>
                  <a:lnTo>
                    <a:pt x="28" y="85"/>
                  </a:lnTo>
                  <a:lnTo>
                    <a:pt x="28" y="0"/>
                  </a:lnTo>
                  <a:lnTo>
                    <a:pt x="113" y="28"/>
                  </a:lnTo>
                  <a:lnTo>
                    <a:pt x="142" y="85"/>
                  </a:lnTo>
                  <a:lnTo>
                    <a:pt x="198" y="85"/>
                  </a:lnTo>
                  <a:lnTo>
                    <a:pt x="283" y="142"/>
                  </a:lnTo>
                  <a:lnTo>
                    <a:pt x="312" y="198"/>
                  </a:lnTo>
                  <a:lnTo>
                    <a:pt x="368" y="198"/>
                  </a:lnTo>
                  <a:lnTo>
                    <a:pt x="368" y="283"/>
                  </a:lnTo>
                  <a:lnTo>
                    <a:pt x="312" y="340"/>
                  </a:lnTo>
                  <a:lnTo>
                    <a:pt x="312" y="425"/>
                  </a:lnTo>
                  <a:lnTo>
                    <a:pt x="283" y="510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4" name="Freeform 12">
              <a:extLst>
                <a:ext uri="{FF2B5EF4-FFF2-40B4-BE49-F238E27FC236}">
                  <a16:creationId xmlns:a16="http://schemas.microsoft.com/office/drawing/2014/main" id="{3090F161-D667-4B96-9C95-52AC68AEF6F1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6" y="4300"/>
              <a:ext cx="425" cy="538"/>
            </a:xfrm>
            <a:custGeom>
              <a:avLst/>
              <a:gdLst>
                <a:gd name="T0" fmla="*/ 56 w 425"/>
                <a:gd name="T1" fmla="*/ 340 h 538"/>
                <a:gd name="T2" fmla="*/ 56 w 425"/>
                <a:gd name="T3" fmla="*/ 283 h 538"/>
                <a:gd name="T4" fmla="*/ 28 w 425"/>
                <a:gd name="T5" fmla="*/ 255 h 538"/>
                <a:gd name="T6" fmla="*/ 0 w 425"/>
                <a:gd name="T7" fmla="*/ 198 h 538"/>
                <a:gd name="T8" fmla="*/ 85 w 425"/>
                <a:gd name="T9" fmla="*/ 113 h 538"/>
                <a:gd name="T10" fmla="*/ 28 w 425"/>
                <a:gd name="T11" fmla="*/ 56 h 538"/>
                <a:gd name="T12" fmla="*/ 56 w 425"/>
                <a:gd name="T13" fmla="*/ 0 h 538"/>
                <a:gd name="T14" fmla="*/ 170 w 425"/>
                <a:gd name="T15" fmla="*/ 56 h 538"/>
                <a:gd name="T16" fmla="*/ 340 w 425"/>
                <a:gd name="T17" fmla="*/ 113 h 538"/>
                <a:gd name="T18" fmla="*/ 396 w 425"/>
                <a:gd name="T19" fmla="*/ 113 h 538"/>
                <a:gd name="T20" fmla="*/ 425 w 425"/>
                <a:gd name="T21" fmla="*/ 170 h 538"/>
                <a:gd name="T22" fmla="*/ 425 w 425"/>
                <a:gd name="T23" fmla="*/ 283 h 538"/>
                <a:gd name="T24" fmla="*/ 396 w 425"/>
                <a:gd name="T25" fmla="*/ 425 h 538"/>
                <a:gd name="T26" fmla="*/ 425 w 425"/>
                <a:gd name="T27" fmla="*/ 482 h 538"/>
                <a:gd name="T28" fmla="*/ 396 w 425"/>
                <a:gd name="T29" fmla="*/ 538 h 538"/>
                <a:gd name="T30" fmla="*/ 340 w 425"/>
                <a:gd name="T31" fmla="*/ 538 h 538"/>
                <a:gd name="T32" fmla="*/ 311 w 425"/>
                <a:gd name="T33" fmla="*/ 482 h 538"/>
                <a:gd name="T34" fmla="*/ 226 w 425"/>
                <a:gd name="T35" fmla="*/ 425 h 538"/>
                <a:gd name="T36" fmla="*/ 170 w 425"/>
                <a:gd name="T37" fmla="*/ 425 h 538"/>
                <a:gd name="T38" fmla="*/ 141 w 425"/>
                <a:gd name="T39" fmla="*/ 368 h 538"/>
                <a:gd name="T40" fmla="*/ 56 w 425"/>
                <a:gd name="T41" fmla="*/ 340 h 5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425" h="538">
                  <a:moveTo>
                    <a:pt x="56" y="340"/>
                  </a:moveTo>
                  <a:lnTo>
                    <a:pt x="56" y="283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85" y="113"/>
                  </a:lnTo>
                  <a:lnTo>
                    <a:pt x="28" y="56"/>
                  </a:lnTo>
                  <a:lnTo>
                    <a:pt x="56" y="0"/>
                  </a:lnTo>
                  <a:lnTo>
                    <a:pt x="170" y="56"/>
                  </a:lnTo>
                  <a:lnTo>
                    <a:pt x="340" y="113"/>
                  </a:lnTo>
                  <a:lnTo>
                    <a:pt x="396" y="113"/>
                  </a:lnTo>
                  <a:lnTo>
                    <a:pt x="425" y="170"/>
                  </a:lnTo>
                  <a:lnTo>
                    <a:pt x="425" y="283"/>
                  </a:lnTo>
                  <a:lnTo>
                    <a:pt x="396" y="425"/>
                  </a:lnTo>
                  <a:lnTo>
                    <a:pt x="425" y="482"/>
                  </a:lnTo>
                  <a:lnTo>
                    <a:pt x="396" y="538"/>
                  </a:lnTo>
                  <a:lnTo>
                    <a:pt x="340" y="538"/>
                  </a:lnTo>
                  <a:lnTo>
                    <a:pt x="311" y="482"/>
                  </a:lnTo>
                  <a:lnTo>
                    <a:pt x="226" y="425"/>
                  </a:lnTo>
                  <a:lnTo>
                    <a:pt x="170" y="425"/>
                  </a:lnTo>
                  <a:lnTo>
                    <a:pt x="141" y="368"/>
                  </a:lnTo>
                  <a:lnTo>
                    <a:pt x="56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5" name="Freeform 13">
              <a:extLst>
                <a:ext uri="{FF2B5EF4-FFF2-40B4-BE49-F238E27FC236}">
                  <a16:creationId xmlns:a16="http://schemas.microsoft.com/office/drawing/2014/main" id="{D10A9D9C-6721-4719-ADE0-C01FD143F1D3}"/>
                </a:ext>
              </a:extLst>
            </p:cNvPr>
            <p:cNvSpPr>
              <a:spLocks/>
            </p:cNvSpPr>
            <p:nvPr/>
          </p:nvSpPr>
          <p:spPr bwMode="auto">
            <a:xfrm>
              <a:off x="942" y="4782"/>
              <a:ext cx="567" cy="595"/>
            </a:xfrm>
            <a:custGeom>
              <a:avLst/>
              <a:gdLst>
                <a:gd name="T0" fmla="*/ 425 w 567"/>
                <a:gd name="T1" fmla="*/ 595 h 595"/>
                <a:gd name="T2" fmla="*/ 425 w 567"/>
                <a:gd name="T3" fmla="*/ 510 h 595"/>
                <a:gd name="T4" fmla="*/ 482 w 567"/>
                <a:gd name="T5" fmla="*/ 453 h 595"/>
                <a:gd name="T6" fmla="*/ 482 w 567"/>
                <a:gd name="T7" fmla="*/ 397 h 595"/>
                <a:gd name="T8" fmla="*/ 539 w 567"/>
                <a:gd name="T9" fmla="*/ 397 h 595"/>
                <a:gd name="T10" fmla="*/ 510 w 567"/>
                <a:gd name="T11" fmla="*/ 312 h 595"/>
                <a:gd name="T12" fmla="*/ 539 w 567"/>
                <a:gd name="T13" fmla="*/ 283 h 595"/>
                <a:gd name="T14" fmla="*/ 510 w 567"/>
                <a:gd name="T15" fmla="*/ 255 h 595"/>
                <a:gd name="T16" fmla="*/ 539 w 567"/>
                <a:gd name="T17" fmla="*/ 198 h 595"/>
                <a:gd name="T18" fmla="*/ 510 w 567"/>
                <a:gd name="T19" fmla="*/ 85 h 595"/>
                <a:gd name="T20" fmla="*/ 567 w 567"/>
                <a:gd name="T21" fmla="*/ 56 h 595"/>
                <a:gd name="T22" fmla="*/ 510 w 567"/>
                <a:gd name="T23" fmla="*/ 0 h 595"/>
                <a:gd name="T24" fmla="*/ 453 w 567"/>
                <a:gd name="T25" fmla="*/ 0 h 595"/>
                <a:gd name="T26" fmla="*/ 397 w 567"/>
                <a:gd name="T27" fmla="*/ 0 h 595"/>
                <a:gd name="T28" fmla="*/ 368 w 567"/>
                <a:gd name="T29" fmla="*/ 28 h 595"/>
                <a:gd name="T30" fmla="*/ 283 w 567"/>
                <a:gd name="T31" fmla="*/ 0 h 595"/>
                <a:gd name="T32" fmla="*/ 198 w 567"/>
                <a:gd name="T33" fmla="*/ 0 h 595"/>
                <a:gd name="T34" fmla="*/ 198 w 567"/>
                <a:gd name="T35" fmla="*/ 28 h 595"/>
                <a:gd name="T36" fmla="*/ 142 w 567"/>
                <a:gd name="T37" fmla="*/ 28 h 595"/>
                <a:gd name="T38" fmla="*/ 142 w 567"/>
                <a:gd name="T39" fmla="*/ 56 h 595"/>
                <a:gd name="T40" fmla="*/ 198 w 567"/>
                <a:gd name="T41" fmla="*/ 56 h 595"/>
                <a:gd name="T42" fmla="*/ 170 w 567"/>
                <a:gd name="T43" fmla="*/ 85 h 595"/>
                <a:gd name="T44" fmla="*/ 113 w 567"/>
                <a:gd name="T45" fmla="*/ 56 h 595"/>
                <a:gd name="T46" fmla="*/ 113 w 567"/>
                <a:gd name="T47" fmla="*/ 141 h 595"/>
                <a:gd name="T48" fmla="*/ 57 w 567"/>
                <a:gd name="T49" fmla="*/ 170 h 595"/>
                <a:gd name="T50" fmla="*/ 0 w 567"/>
                <a:gd name="T51" fmla="*/ 255 h 595"/>
                <a:gd name="T52" fmla="*/ 0 w 567"/>
                <a:gd name="T53" fmla="*/ 368 h 595"/>
                <a:gd name="T54" fmla="*/ 85 w 567"/>
                <a:gd name="T55" fmla="*/ 340 h 595"/>
                <a:gd name="T56" fmla="*/ 85 w 567"/>
                <a:gd name="T57" fmla="*/ 283 h 595"/>
                <a:gd name="T58" fmla="*/ 142 w 567"/>
                <a:gd name="T59" fmla="*/ 226 h 595"/>
                <a:gd name="T60" fmla="*/ 170 w 567"/>
                <a:gd name="T61" fmla="*/ 226 h 595"/>
                <a:gd name="T62" fmla="*/ 198 w 567"/>
                <a:gd name="T63" fmla="*/ 141 h 595"/>
                <a:gd name="T64" fmla="*/ 283 w 567"/>
                <a:gd name="T65" fmla="*/ 113 h 595"/>
                <a:gd name="T66" fmla="*/ 227 w 567"/>
                <a:gd name="T67" fmla="*/ 198 h 595"/>
                <a:gd name="T68" fmla="*/ 255 w 567"/>
                <a:gd name="T69" fmla="*/ 226 h 595"/>
                <a:gd name="T70" fmla="*/ 170 w 567"/>
                <a:gd name="T71" fmla="*/ 283 h 595"/>
                <a:gd name="T72" fmla="*/ 142 w 567"/>
                <a:gd name="T73" fmla="*/ 340 h 595"/>
                <a:gd name="T74" fmla="*/ 142 w 567"/>
                <a:gd name="T75" fmla="*/ 397 h 595"/>
                <a:gd name="T76" fmla="*/ 57 w 567"/>
                <a:gd name="T77" fmla="*/ 425 h 595"/>
                <a:gd name="T78" fmla="*/ 28 w 567"/>
                <a:gd name="T79" fmla="*/ 453 h 595"/>
                <a:gd name="T80" fmla="*/ 85 w 567"/>
                <a:gd name="T81" fmla="*/ 482 h 595"/>
                <a:gd name="T82" fmla="*/ 142 w 567"/>
                <a:gd name="T83" fmla="*/ 425 h 595"/>
                <a:gd name="T84" fmla="*/ 170 w 567"/>
                <a:gd name="T85" fmla="*/ 453 h 595"/>
                <a:gd name="T86" fmla="*/ 113 w 567"/>
                <a:gd name="T87" fmla="*/ 482 h 595"/>
                <a:gd name="T88" fmla="*/ 85 w 567"/>
                <a:gd name="T89" fmla="*/ 538 h 595"/>
                <a:gd name="T90" fmla="*/ 113 w 567"/>
                <a:gd name="T91" fmla="*/ 567 h 595"/>
                <a:gd name="T92" fmla="*/ 255 w 567"/>
                <a:gd name="T93" fmla="*/ 567 h 595"/>
                <a:gd name="T94" fmla="*/ 425 w 567"/>
                <a:gd name="T95" fmla="*/ 59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567" h="595">
                  <a:moveTo>
                    <a:pt x="425" y="595"/>
                  </a:moveTo>
                  <a:lnTo>
                    <a:pt x="425" y="510"/>
                  </a:lnTo>
                  <a:lnTo>
                    <a:pt x="482" y="453"/>
                  </a:lnTo>
                  <a:lnTo>
                    <a:pt x="482" y="397"/>
                  </a:lnTo>
                  <a:lnTo>
                    <a:pt x="539" y="397"/>
                  </a:lnTo>
                  <a:lnTo>
                    <a:pt x="510" y="312"/>
                  </a:lnTo>
                  <a:lnTo>
                    <a:pt x="539" y="283"/>
                  </a:lnTo>
                  <a:lnTo>
                    <a:pt x="510" y="255"/>
                  </a:lnTo>
                  <a:lnTo>
                    <a:pt x="539" y="198"/>
                  </a:lnTo>
                  <a:lnTo>
                    <a:pt x="510" y="85"/>
                  </a:lnTo>
                  <a:lnTo>
                    <a:pt x="567" y="56"/>
                  </a:lnTo>
                  <a:lnTo>
                    <a:pt x="510" y="0"/>
                  </a:lnTo>
                  <a:lnTo>
                    <a:pt x="453" y="0"/>
                  </a:lnTo>
                  <a:lnTo>
                    <a:pt x="397" y="0"/>
                  </a:lnTo>
                  <a:lnTo>
                    <a:pt x="368" y="28"/>
                  </a:lnTo>
                  <a:lnTo>
                    <a:pt x="283" y="0"/>
                  </a:lnTo>
                  <a:lnTo>
                    <a:pt x="198" y="0"/>
                  </a:lnTo>
                  <a:lnTo>
                    <a:pt x="198" y="28"/>
                  </a:lnTo>
                  <a:lnTo>
                    <a:pt x="142" y="28"/>
                  </a:lnTo>
                  <a:lnTo>
                    <a:pt x="142" y="56"/>
                  </a:lnTo>
                  <a:lnTo>
                    <a:pt x="198" y="56"/>
                  </a:lnTo>
                  <a:lnTo>
                    <a:pt x="170" y="85"/>
                  </a:lnTo>
                  <a:lnTo>
                    <a:pt x="113" y="56"/>
                  </a:lnTo>
                  <a:lnTo>
                    <a:pt x="113" y="141"/>
                  </a:lnTo>
                  <a:lnTo>
                    <a:pt x="57" y="170"/>
                  </a:lnTo>
                  <a:lnTo>
                    <a:pt x="0" y="255"/>
                  </a:lnTo>
                  <a:lnTo>
                    <a:pt x="0" y="368"/>
                  </a:lnTo>
                  <a:lnTo>
                    <a:pt x="85" y="340"/>
                  </a:lnTo>
                  <a:lnTo>
                    <a:pt x="85" y="283"/>
                  </a:lnTo>
                  <a:lnTo>
                    <a:pt x="142" y="226"/>
                  </a:lnTo>
                  <a:lnTo>
                    <a:pt x="170" y="226"/>
                  </a:lnTo>
                  <a:lnTo>
                    <a:pt x="198" y="141"/>
                  </a:lnTo>
                  <a:lnTo>
                    <a:pt x="283" y="113"/>
                  </a:lnTo>
                  <a:lnTo>
                    <a:pt x="227" y="198"/>
                  </a:lnTo>
                  <a:lnTo>
                    <a:pt x="255" y="226"/>
                  </a:lnTo>
                  <a:lnTo>
                    <a:pt x="170" y="283"/>
                  </a:lnTo>
                  <a:lnTo>
                    <a:pt x="142" y="340"/>
                  </a:lnTo>
                  <a:lnTo>
                    <a:pt x="142" y="397"/>
                  </a:lnTo>
                  <a:lnTo>
                    <a:pt x="57" y="425"/>
                  </a:lnTo>
                  <a:lnTo>
                    <a:pt x="28" y="453"/>
                  </a:lnTo>
                  <a:lnTo>
                    <a:pt x="85" y="482"/>
                  </a:lnTo>
                  <a:lnTo>
                    <a:pt x="142" y="425"/>
                  </a:lnTo>
                  <a:lnTo>
                    <a:pt x="170" y="453"/>
                  </a:lnTo>
                  <a:lnTo>
                    <a:pt x="113" y="482"/>
                  </a:lnTo>
                  <a:lnTo>
                    <a:pt x="85" y="538"/>
                  </a:lnTo>
                  <a:lnTo>
                    <a:pt x="113" y="567"/>
                  </a:lnTo>
                  <a:lnTo>
                    <a:pt x="255" y="567"/>
                  </a:lnTo>
                  <a:lnTo>
                    <a:pt x="425" y="595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6" name="Freeform 14">
              <a:extLst>
                <a:ext uri="{FF2B5EF4-FFF2-40B4-BE49-F238E27FC236}">
                  <a16:creationId xmlns:a16="http://schemas.microsoft.com/office/drawing/2014/main" id="{83B9BB16-A6A2-4036-B11F-A94DBAE64C20}"/>
                </a:ext>
              </a:extLst>
            </p:cNvPr>
            <p:cNvSpPr>
              <a:spLocks/>
            </p:cNvSpPr>
            <p:nvPr/>
          </p:nvSpPr>
          <p:spPr bwMode="auto">
            <a:xfrm>
              <a:off x="517" y="3818"/>
              <a:ext cx="1134" cy="1077"/>
            </a:xfrm>
            <a:custGeom>
              <a:avLst/>
              <a:gdLst>
                <a:gd name="T0" fmla="*/ 907 w 1134"/>
                <a:gd name="T1" fmla="*/ 0 h 1077"/>
                <a:gd name="T2" fmla="*/ 822 w 1134"/>
                <a:gd name="T3" fmla="*/ 113 h 1077"/>
                <a:gd name="T4" fmla="*/ 765 w 1134"/>
                <a:gd name="T5" fmla="*/ 85 h 1077"/>
                <a:gd name="T6" fmla="*/ 708 w 1134"/>
                <a:gd name="T7" fmla="*/ 142 h 1077"/>
                <a:gd name="T8" fmla="*/ 708 w 1134"/>
                <a:gd name="T9" fmla="*/ 198 h 1077"/>
                <a:gd name="T10" fmla="*/ 680 w 1134"/>
                <a:gd name="T11" fmla="*/ 312 h 1077"/>
                <a:gd name="T12" fmla="*/ 652 w 1134"/>
                <a:gd name="T13" fmla="*/ 312 h 1077"/>
                <a:gd name="T14" fmla="*/ 652 w 1134"/>
                <a:gd name="T15" fmla="*/ 397 h 1077"/>
                <a:gd name="T16" fmla="*/ 567 w 1134"/>
                <a:gd name="T17" fmla="*/ 453 h 1077"/>
                <a:gd name="T18" fmla="*/ 453 w 1134"/>
                <a:gd name="T19" fmla="*/ 482 h 1077"/>
                <a:gd name="T20" fmla="*/ 453 w 1134"/>
                <a:gd name="T21" fmla="*/ 538 h 1077"/>
                <a:gd name="T22" fmla="*/ 425 w 1134"/>
                <a:gd name="T23" fmla="*/ 595 h 1077"/>
                <a:gd name="T24" fmla="*/ 283 w 1134"/>
                <a:gd name="T25" fmla="*/ 595 h 1077"/>
                <a:gd name="T26" fmla="*/ 226 w 1134"/>
                <a:gd name="T27" fmla="*/ 652 h 1077"/>
                <a:gd name="T28" fmla="*/ 198 w 1134"/>
                <a:gd name="T29" fmla="*/ 623 h 1077"/>
                <a:gd name="T30" fmla="*/ 141 w 1134"/>
                <a:gd name="T31" fmla="*/ 680 h 1077"/>
                <a:gd name="T32" fmla="*/ 56 w 1134"/>
                <a:gd name="T33" fmla="*/ 680 h 1077"/>
                <a:gd name="T34" fmla="*/ 28 w 1134"/>
                <a:gd name="T35" fmla="*/ 709 h 1077"/>
                <a:gd name="T36" fmla="*/ 56 w 1134"/>
                <a:gd name="T37" fmla="*/ 737 h 1077"/>
                <a:gd name="T38" fmla="*/ 28 w 1134"/>
                <a:gd name="T39" fmla="*/ 765 h 1077"/>
                <a:gd name="T40" fmla="*/ 0 w 1134"/>
                <a:gd name="T41" fmla="*/ 822 h 1077"/>
                <a:gd name="T42" fmla="*/ 28 w 1134"/>
                <a:gd name="T43" fmla="*/ 879 h 1077"/>
                <a:gd name="T44" fmla="*/ 0 w 1134"/>
                <a:gd name="T45" fmla="*/ 907 h 1077"/>
                <a:gd name="T46" fmla="*/ 28 w 1134"/>
                <a:gd name="T47" fmla="*/ 935 h 1077"/>
                <a:gd name="T48" fmla="*/ 85 w 1134"/>
                <a:gd name="T49" fmla="*/ 992 h 1077"/>
                <a:gd name="T50" fmla="*/ 170 w 1134"/>
                <a:gd name="T51" fmla="*/ 1020 h 1077"/>
                <a:gd name="T52" fmla="*/ 255 w 1134"/>
                <a:gd name="T53" fmla="*/ 992 h 1077"/>
                <a:gd name="T54" fmla="*/ 283 w 1134"/>
                <a:gd name="T55" fmla="*/ 1049 h 1077"/>
                <a:gd name="T56" fmla="*/ 311 w 1134"/>
                <a:gd name="T57" fmla="*/ 1077 h 1077"/>
                <a:gd name="T58" fmla="*/ 368 w 1134"/>
                <a:gd name="T59" fmla="*/ 1020 h 1077"/>
                <a:gd name="T60" fmla="*/ 368 w 1134"/>
                <a:gd name="T61" fmla="*/ 964 h 1077"/>
                <a:gd name="T62" fmla="*/ 425 w 1134"/>
                <a:gd name="T63" fmla="*/ 964 h 1077"/>
                <a:gd name="T64" fmla="*/ 482 w 1134"/>
                <a:gd name="T65" fmla="*/ 935 h 1077"/>
                <a:gd name="T66" fmla="*/ 538 w 1134"/>
                <a:gd name="T67" fmla="*/ 964 h 1077"/>
                <a:gd name="T68" fmla="*/ 595 w 1134"/>
                <a:gd name="T69" fmla="*/ 850 h 1077"/>
                <a:gd name="T70" fmla="*/ 708 w 1134"/>
                <a:gd name="T71" fmla="*/ 907 h 1077"/>
                <a:gd name="T72" fmla="*/ 623 w 1134"/>
                <a:gd name="T73" fmla="*/ 964 h 1077"/>
                <a:gd name="T74" fmla="*/ 708 w 1134"/>
                <a:gd name="T75" fmla="*/ 964 h 1077"/>
                <a:gd name="T76" fmla="*/ 793 w 1134"/>
                <a:gd name="T77" fmla="*/ 992 h 1077"/>
                <a:gd name="T78" fmla="*/ 822 w 1134"/>
                <a:gd name="T79" fmla="*/ 964 h 1077"/>
                <a:gd name="T80" fmla="*/ 935 w 1134"/>
                <a:gd name="T81" fmla="*/ 964 h 1077"/>
                <a:gd name="T82" fmla="*/ 992 w 1134"/>
                <a:gd name="T83" fmla="*/ 1020 h 1077"/>
                <a:gd name="T84" fmla="*/ 1077 w 1134"/>
                <a:gd name="T85" fmla="*/ 1020 h 1077"/>
                <a:gd name="T86" fmla="*/ 1105 w 1134"/>
                <a:gd name="T87" fmla="*/ 907 h 1077"/>
                <a:gd name="T88" fmla="*/ 1105 w 1134"/>
                <a:gd name="T89" fmla="*/ 822 h 1077"/>
                <a:gd name="T90" fmla="*/ 1105 w 1134"/>
                <a:gd name="T91" fmla="*/ 765 h 1077"/>
                <a:gd name="T92" fmla="*/ 1077 w 1134"/>
                <a:gd name="T93" fmla="*/ 737 h 1077"/>
                <a:gd name="T94" fmla="*/ 1049 w 1134"/>
                <a:gd name="T95" fmla="*/ 680 h 1077"/>
                <a:gd name="T96" fmla="*/ 1134 w 1134"/>
                <a:gd name="T97" fmla="*/ 595 h 1077"/>
                <a:gd name="T98" fmla="*/ 1077 w 1134"/>
                <a:gd name="T99" fmla="*/ 538 h 1077"/>
                <a:gd name="T100" fmla="*/ 1105 w 1134"/>
                <a:gd name="T101" fmla="*/ 482 h 1077"/>
                <a:gd name="T102" fmla="*/ 1077 w 1134"/>
                <a:gd name="T103" fmla="*/ 425 h 1077"/>
                <a:gd name="T104" fmla="*/ 1020 w 1134"/>
                <a:gd name="T105" fmla="*/ 368 h 1077"/>
                <a:gd name="T106" fmla="*/ 992 w 1134"/>
                <a:gd name="T107" fmla="*/ 255 h 1077"/>
                <a:gd name="T108" fmla="*/ 935 w 1134"/>
                <a:gd name="T109" fmla="*/ 227 h 1077"/>
                <a:gd name="T110" fmla="*/ 907 w 1134"/>
                <a:gd name="T111" fmla="*/ 113 h 1077"/>
                <a:gd name="T112" fmla="*/ 907 w 1134"/>
                <a:gd name="T113" fmla="*/ 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134" h="1077">
                  <a:moveTo>
                    <a:pt x="907" y="0"/>
                  </a:moveTo>
                  <a:lnTo>
                    <a:pt x="822" y="113"/>
                  </a:lnTo>
                  <a:lnTo>
                    <a:pt x="765" y="85"/>
                  </a:lnTo>
                  <a:lnTo>
                    <a:pt x="708" y="142"/>
                  </a:lnTo>
                  <a:lnTo>
                    <a:pt x="708" y="198"/>
                  </a:lnTo>
                  <a:lnTo>
                    <a:pt x="680" y="312"/>
                  </a:lnTo>
                  <a:lnTo>
                    <a:pt x="652" y="312"/>
                  </a:lnTo>
                  <a:lnTo>
                    <a:pt x="652" y="397"/>
                  </a:lnTo>
                  <a:lnTo>
                    <a:pt x="567" y="453"/>
                  </a:lnTo>
                  <a:lnTo>
                    <a:pt x="453" y="482"/>
                  </a:lnTo>
                  <a:lnTo>
                    <a:pt x="453" y="538"/>
                  </a:lnTo>
                  <a:lnTo>
                    <a:pt x="425" y="595"/>
                  </a:lnTo>
                  <a:lnTo>
                    <a:pt x="283" y="595"/>
                  </a:lnTo>
                  <a:lnTo>
                    <a:pt x="226" y="652"/>
                  </a:lnTo>
                  <a:lnTo>
                    <a:pt x="198" y="623"/>
                  </a:lnTo>
                  <a:lnTo>
                    <a:pt x="141" y="680"/>
                  </a:lnTo>
                  <a:lnTo>
                    <a:pt x="56" y="680"/>
                  </a:lnTo>
                  <a:lnTo>
                    <a:pt x="28" y="709"/>
                  </a:lnTo>
                  <a:lnTo>
                    <a:pt x="56" y="737"/>
                  </a:lnTo>
                  <a:lnTo>
                    <a:pt x="28" y="765"/>
                  </a:lnTo>
                  <a:lnTo>
                    <a:pt x="0" y="822"/>
                  </a:lnTo>
                  <a:lnTo>
                    <a:pt x="28" y="879"/>
                  </a:lnTo>
                  <a:lnTo>
                    <a:pt x="0" y="907"/>
                  </a:lnTo>
                  <a:lnTo>
                    <a:pt x="28" y="935"/>
                  </a:lnTo>
                  <a:lnTo>
                    <a:pt x="85" y="992"/>
                  </a:lnTo>
                  <a:lnTo>
                    <a:pt x="170" y="1020"/>
                  </a:lnTo>
                  <a:lnTo>
                    <a:pt x="255" y="992"/>
                  </a:lnTo>
                  <a:lnTo>
                    <a:pt x="283" y="1049"/>
                  </a:lnTo>
                  <a:lnTo>
                    <a:pt x="311" y="1077"/>
                  </a:lnTo>
                  <a:lnTo>
                    <a:pt x="368" y="1020"/>
                  </a:lnTo>
                  <a:lnTo>
                    <a:pt x="368" y="964"/>
                  </a:lnTo>
                  <a:lnTo>
                    <a:pt x="425" y="964"/>
                  </a:lnTo>
                  <a:lnTo>
                    <a:pt x="482" y="935"/>
                  </a:lnTo>
                  <a:lnTo>
                    <a:pt x="538" y="964"/>
                  </a:lnTo>
                  <a:lnTo>
                    <a:pt x="595" y="850"/>
                  </a:lnTo>
                  <a:lnTo>
                    <a:pt x="708" y="907"/>
                  </a:lnTo>
                  <a:lnTo>
                    <a:pt x="623" y="964"/>
                  </a:lnTo>
                  <a:lnTo>
                    <a:pt x="708" y="964"/>
                  </a:lnTo>
                  <a:lnTo>
                    <a:pt x="793" y="992"/>
                  </a:lnTo>
                  <a:lnTo>
                    <a:pt x="822" y="964"/>
                  </a:lnTo>
                  <a:lnTo>
                    <a:pt x="935" y="964"/>
                  </a:lnTo>
                  <a:lnTo>
                    <a:pt x="992" y="1020"/>
                  </a:lnTo>
                  <a:lnTo>
                    <a:pt x="1077" y="1020"/>
                  </a:lnTo>
                  <a:lnTo>
                    <a:pt x="1105" y="907"/>
                  </a:lnTo>
                  <a:lnTo>
                    <a:pt x="1105" y="822"/>
                  </a:lnTo>
                  <a:lnTo>
                    <a:pt x="1105" y="765"/>
                  </a:lnTo>
                  <a:lnTo>
                    <a:pt x="1077" y="737"/>
                  </a:lnTo>
                  <a:lnTo>
                    <a:pt x="1049" y="680"/>
                  </a:lnTo>
                  <a:lnTo>
                    <a:pt x="1134" y="595"/>
                  </a:lnTo>
                  <a:lnTo>
                    <a:pt x="1077" y="538"/>
                  </a:lnTo>
                  <a:lnTo>
                    <a:pt x="1105" y="482"/>
                  </a:lnTo>
                  <a:lnTo>
                    <a:pt x="1077" y="425"/>
                  </a:lnTo>
                  <a:lnTo>
                    <a:pt x="1020" y="368"/>
                  </a:lnTo>
                  <a:lnTo>
                    <a:pt x="992" y="255"/>
                  </a:lnTo>
                  <a:lnTo>
                    <a:pt x="935" y="227"/>
                  </a:lnTo>
                  <a:lnTo>
                    <a:pt x="907" y="113"/>
                  </a:lnTo>
                  <a:lnTo>
                    <a:pt x="90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47" name="Freeform 15">
              <a:extLst>
                <a:ext uri="{FF2B5EF4-FFF2-40B4-BE49-F238E27FC236}">
                  <a16:creationId xmlns:a16="http://schemas.microsoft.com/office/drawing/2014/main" id="{6434CB26-F803-46E8-BF8F-4E233E032E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2003"/>
              <a:ext cx="1559" cy="2410"/>
            </a:xfrm>
            <a:custGeom>
              <a:avLst/>
              <a:gdLst>
                <a:gd name="T0" fmla="*/ 0 w 1559"/>
                <a:gd name="T1" fmla="*/ 1928 h 2410"/>
                <a:gd name="T2" fmla="*/ 85 w 1559"/>
                <a:gd name="T3" fmla="*/ 2070 h 2410"/>
                <a:gd name="T4" fmla="*/ 170 w 1559"/>
                <a:gd name="T5" fmla="*/ 2240 h 2410"/>
                <a:gd name="T6" fmla="*/ 312 w 1559"/>
                <a:gd name="T7" fmla="*/ 2353 h 2410"/>
                <a:gd name="T8" fmla="*/ 538 w 1559"/>
                <a:gd name="T9" fmla="*/ 2410 h 2410"/>
                <a:gd name="T10" fmla="*/ 624 w 1559"/>
                <a:gd name="T11" fmla="*/ 2353 h 2410"/>
                <a:gd name="T12" fmla="*/ 680 w 1559"/>
                <a:gd name="T13" fmla="*/ 2325 h 2410"/>
                <a:gd name="T14" fmla="*/ 709 w 1559"/>
                <a:gd name="T15" fmla="*/ 2268 h 2410"/>
                <a:gd name="T16" fmla="*/ 907 w 1559"/>
                <a:gd name="T17" fmla="*/ 2212 h 2410"/>
                <a:gd name="T18" fmla="*/ 992 w 1559"/>
                <a:gd name="T19" fmla="*/ 2183 h 2410"/>
                <a:gd name="T20" fmla="*/ 879 w 1559"/>
                <a:gd name="T21" fmla="*/ 2042 h 2410"/>
                <a:gd name="T22" fmla="*/ 964 w 1559"/>
                <a:gd name="T23" fmla="*/ 2013 h 2410"/>
                <a:gd name="T24" fmla="*/ 1162 w 1559"/>
                <a:gd name="T25" fmla="*/ 1900 h 2410"/>
                <a:gd name="T26" fmla="*/ 1191 w 1559"/>
                <a:gd name="T27" fmla="*/ 1843 h 2410"/>
                <a:gd name="T28" fmla="*/ 1247 w 1559"/>
                <a:gd name="T29" fmla="*/ 1815 h 2410"/>
                <a:gd name="T30" fmla="*/ 1332 w 1559"/>
                <a:gd name="T31" fmla="*/ 1815 h 2410"/>
                <a:gd name="T32" fmla="*/ 1361 w 1559"/>
                <a:gd name="T33" fmla="*/ 1758 h 2410"/>
                <a:gd name="T34" fmla="*/ 1446 w 1559"/>
                <a:gd name="T35" fmla="*/ 1673 h 2410"/>
                <a:gd name="T36" fmla="*/ 1446 w 1559"/>
                <a:gd name="T37" fmla="*/ 1560 h 2410"/>
                <a:gd name="T38" fmla="*/ 1531 w 1559"/>
                <a:gd name="T39" fmla="*/ 1418 h 2410"/>
                <a:gd name="T40" fmla="*/ 1474 w 1559"/>
                <a:gd name="T41" fmla="*/ 1304 h 2410"/>
                <a:gd name="T42" fmla="*/ 1502 w 1559"/>
                <a:gd name="T43" fmla="*/ 1248 h 2410"/>
                <a:gd name="T44" fmla="*/ 1559 w 1559"/>
                <a:gd name="T45" fmla="*/ 1078 h 2410"/>
                <a:gd name="T46" fmla="*/ 1361 w 1559"/>
                <a:gd name="T47" fmla="*/ 964 h 2410"/>
                <a:gd name="T48" fmla="*/ 1304 w 1559"/>
                <a:gd name="T49" fmla="*/ 851 h 2410"/>
                <a:gd name="T50" fmla="*/ 1417 w 1559"/>
                <a:gd name="T51" fmla="*/ 596 h 2410"/>
                <a:gd name="T52" fmla="*/ 1474 w 1559"/>
                <a:gd name="T53" fmla="*/ 426 h 2410"/>
                <a:gd name="T54" fmla="*/ 1389 w 1559"/>
                <a:gd name="T55" fmla="*/ 312 h 2410"/>
                <a:gd name="T56" fmla="*/ 1304 w 1559"/>
                <a:gd name="T57" fmla="*/ 256 h 2410"/>
                <a:gd name="T58" fmla="*/ 1389 w 1559"/>
                <a:gd name="T59" fmla="*/ 171 h 2410"/>
                <a:gd name="T60" fmla="*/ 1417 w 1559"/>
                <a:gd name="T61" fmla="*/ 29 h 2410"/>
                <a:gd name="T62" fmla="*/ 1276 w 1559"/>
                <a:gd name="T63" fmla="*/ 29 h 2410"/>
                <a:gd name="T64" fmla="*/ 1191 w 1559"/>
                <a:gd name="T65" fmla="*/ 85 h 2410"/>
                <a:gd name="T66" fmla="*/ 1105 w 1559"/>
                <a:gd name="T67" fmla="*/ 114 h 2410"/>
                <a:gd name="T68" fmla="*/ 1020 w 1559"/>
                <a:gd name="T69" fmla="*/ 171 h 2410"/>
                <a:gd name="T70" fmla="*/ 907 w 1559"/>
                <a:gd name="T71" fmla="*/ 284 h 2410"/>
                <a:gd name="T72" fmla="*/ 794 w 1559"/>
                <a:gd name="T73" fmla="*/ 341 h 2410"/>
                <a:gd name="T74" fmla="*/ 765 w 1559"/>
                <a:gd name="T75" fmla="*/ 482 h 2410"/>
                <a:gd name="T76" fmla="*/ 652 w 1559"/>
                <a:gd name="T77" fmla="*/ 454 h 2410"/>
                <a:gd name="T78" fmla="*/ 538 w 1559"/>
                <a:gd name="T79" fmla="*/ 567 h 2410"/>
                <a:gd name="T80" fmla="*/ 453 w 1559"/>
                <a:gd name="T81" fmla="*/ 652 h 2410"/>
                <a:gd name="T82" fmla="*/ 538 w 1559"/>
                <a:gd name="T83" fmla="*/ 709 h 2410"/>
                <a:gd name="T84" fmla="*/ 538 w 1559"/>
                <a:gd name="T85" fmla="*/ 794 h 2410"/>
                <a:gd name="T86" fmla="*/ 538 w 1559"/>
                <a:gd name="T87" fmla="*/ 851 h 2410"/>
                <a:gd name="T88" fmla="*/ 482 w 1559"/>
                <a:gd name="T89" fmla="*/ 851 h 2410"/>
                <a:gd name="T90" fmla="*/ 482 w 1559"/>
                <a:gd name="T91" fmla="*/ 936 h 2410"/>
                <a:gd name="T92" fmla="*/ 397 w 1559"/>
                <a:gd name="T93" fmla="*/ 936 h 2410"/>
                <a:gd name="T94" fmla="*/ 453 w 1559"/>
                <a:gd name="T95" fmla="*/ 1049 h 2410"/>
                <a:gd name="T96" fmla="*/ 368 w 1559"/>
                <a:gd name="T97" fmla="*/ 1106 h 2410"/>
                <a:gd name="T98" fmla="*/ 340 w 1559"/>
                <a:gd name="T99" fmla="*/ 1219 h 2410"/>
                <a:gd name="T100" fmla="*/ 227 w 1559"/>
                <a:gd name="T101" fmla="*/ 1304 h 2410"/>
                <a:gd name="T102" fmla="*/ 85 w 1559"/>
                <a:gd name="T103" fmla="*/ 1446 h 2410"/>
                <a:gd name="T104" fmla="*/ 57 w 1559"/>
                <a:gd name="T105" fmla="*/ 1645 h 2410"/>
                <a:gd name="T106" fmla="*/ 28 w 1559"/>
                <a:gd name="T107" fmla="*/ 1786 h 2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559" h="2410">
                  <a:moveTo>
                    <a:pt x="0" y="1815"/>
                  </a:moveTo>
                  <a:lnTo>
                    <a:pt x="0" y="1928"/>
                  </a:lnTo>
                  <a:lnTo>
                    <a:pt x="28" y="2042"/>
                  </a:lnTo>
                  <a:lnTo>
                    <a:pt x="85" y="2070"/>
                  </a:lnTo>
                  <a:lnTo>
                    <a:pt x="113" y="2183"/>
                  </a:lnTo>
                  <a:lnTo>
                    <a:pt x="170" y="2240"/>
                  </a:lnTo>
                  <a:lnTo>
                    <a:pt x="198" y="2297"/>
                  </a:lnTo>
                  <a:lnTo>
                    <a:pt x="312" y="2353"/>
                  </a:lnTo>
                  <a:lnTo>
                    <a:pt x="482" y="2410"/>
                  </a:lnTo>
                  <a:lnTo>
                    <a:pt x="538" y="2410"/>
                  </a:lnTo>
                  <a:lnTo>
                    <a:pt x="567" y="2382"/>
                  </a:lnTo>
                  <a:lnTo>
                    <a:pt x="624" y="2353"/>
                  </a:lnTo>
                  <a:lnTo>
                    <a:pt x="652" y="2325"/>
                  </a:lnTo>
                  <a:lnTo>
                    <a:pt x="680" y="2325"/>
                  </a:lnTo>
                  <a:lnTo>
                    <a:pt x="680" y="2297"/>
                  </a:lnTo>
                  <a:lnTo>
                    <a:pt x="709" y="2268"/>
                  </a:lnTo>
                  <a:lnTo>
                    <a:pt x="850" y="2240"/>
                  </a:lnTo>
                  <a:lnTo>
                    <a:pt x="907" y="2212"/>
                  </a:lnTo>
                  <a:lnTo>
                    <a:pt x="935" y="2212"/>
                  </a:lnTo>
                  <a:lnTo>
                    <a:pt x="992" y="2183"/>
                  </a:lnTo>
                  <a:lnTo>
                    <a:pt x="935" y="2127"/>
                  </a:lnTo>
                  <a:lnTo>
                    <a:pt x="879" y="2042"/>
                  </a:lnTo>
                  <a:lnTo>
                    <a:pt x="935" y="2013"/>
                  </a:lnTo>
                  <a:lnTo>
                    <a:pt x="964" y="2013"/>
                  </a:lnTo>
                  <a:lnTo>
                    <a:pt x="1049" y="1900"/>
                  </a:lnTo>
                  <a:lnTo>
                    <a:pt x="1162" y="1900"/>
                  </a:lnTo>
                  <a:lnTo>
                    <a:pt x="1162" y="1871"/>
                  </a:lnTo>
                  <a:lnTo>
                    <a:pt x="1191" y="1843"/>
                  </a:lnTo>
                  <a:lnTo>
                    <a:pt x="1247" y="1843"/>
                  </a:lnTo>
                  <a:lnTo>
                    <a:pt x="1247" y="1815"/>
                  </a:lnTo>
                  <a:lnTo>
                    <a:pt x="1304" y="1786"/>
                  </a:lnTo>
                  <a:lnTo>
                    <a:pt x="1332" y="1815"/>
                  </a:lnTo>
                  <a:lnTo>
                    <a:pt x="1332" y="1758"/>
                  </a:lnTo>
                  <a:lnTo>
                    <a:pt x="1361" y="1758"/>
                  </a:lnTo>
                  <a:lnTo>
                    <a:pt x="1389" y="1701"/>
                  </a:lnTo>
                  <a:lnTo>
                    <a:pt x="1446" y="1673"/>
                  </a:lnTo>
                  <a:lnTo>
                    <a:pt x="1502" y="1616"/>
                  </a:lnTo>
                  <a:lnTo>
                    <a:pt x="1446" y="1560"/>
                  </a:lnTo>
                  <a:lnTo>
                    <a:pt x="1361" y="1503"/>
                  </a:lnTo>
                  <a:lnTo>
                    <a:pt x="1531" y="1418"/>
                  </a:lnTo>
                  <a:lnTo>
                    <a:pt x="1531" y="1361"/>
                  </a:lnTo>
                  <a:lnTo>
                    <a:pt x="1474" y="1304"/>
                  </a:lnTo>
                  <a:lnTo>
                    <a:pt x="1474" y="1276"/>
                  </a:lnTo>
                  <a:lnTo>
                    <a:pt x="1502" y="1248"/>
                  </a:lnTo>
                  <a:lnTo>
                    <a:pt x="1502" y="1163"/>
                  </a:lnTo>
                  <a:lnTo>
                    <a:pt x="1559" y="1078"/>
                  </a:lnTo>
                  <a:lnTo>
                    <a:pt x="1474" y="964"/>
                  </a:lnTo>
                  <a:lnTo>
                    <a:pt x="1361" y="964"/>
                  </a:lnTo>
                  <a:lnTo>
                    <a:pt x="1361" y="908"/>
                  </a:lnTo>
                  <a:lnTo>
                    <a:pt x="1304" y="851"/>
                  </a:lnTo>
                  <a:lnTo>
                    <a:pt x="1304" y="738"/>
                  </a:lnTo>
                  <a:lnTo>
                    <a:pt x="1417" y="596"/>
                  </a:lnTo>
                  <a:lnTo>
                    <a:pt x="1474" y="539"/>
                  </a:lnTo>
                  <a:lnTo>
                    <a:pt x="1474" y="426"/>
                  </a:lnTo>
                  <a:lnTo>
                    <a:pt x="1361" y="341"/>
                  </a:lnTo>
                  <a:lnTo>
                    <a:pt x="1389" y="312"/>
                  </a:lnTo>
                  <a:lnTo>
                    <a:pt x="1361" y="256"/>
                  </a:lnTo>
                  <a:lnTo>
                    <a:pt x="1304" y="256"/>
                  </a:lnTo>
                  <a:lnTo>
                    <a:pt x="1332" y="199"/>
                  </a:lnTo>
                  <a:lnTo>
                    <a:pt x="1389" y="171"/>
                  </a:lnTo>
                  <a:lnTo>
                    <a:pt x="1361" y="57"/>
                  </a:lnTo>
                  <a:lnTo>
                    <a:pt x="1417" y="29"/>
                  </a:lnTo>
                  <a:lnTo>
                    <a:pt x="1361" y="0"/>
                  </a:lnTo>
                  <a:lnTo>
                    <a:pt x="1276" y="29"/>
                  </a:lnTo>
                  <a:lnTo>
                    <a:pt x="1247" y="85"/>
                  </a:lnTo>
                  <a:lnTo>
                    <a:pt x="1191" y="85"/>
                  </a:lnTo>
                  <a:lnTo>
                    <a:pt x="1162" y="114"/>
                  </a:lnTo>
                  <a:lnTo>
                    <a:pt x="1105" y="114"/>
                  </a:lnTo>
                  <a:lnTo>
                    <a:pt x="1077" y="142"/>
                  </a:lnTo>
                  <a:lnTo>
                    <a:pt x="1020" y="171"/>
                  </a:lnTo>
                  <a:lnTo>
                    <a:pt x="964" y="284"/>
                  </a:lnTo>
                  <a:lnTo>
                    <a:pt x="907" y="284"/>
                  </a:lnTo>
                  <a:lnTo>
                    <a:pt x="879" y="256"/>
                  </a:lnTo>
                  <a:lnTo>
                    <a:pt x="794" y="341"/>
                  </a:lnTo>
                  <a:lnTo>
                    <a:pt x="822" y="369"/>
                  </a:lnTo>
                  <a:lnTo>
                    <a:pt x="765" y="482"/>
                  </a:lnTo>
                  <a:lnTo>
                    <a:pt x="737" y="426"/>
                  </a:lnTo>
                  <a:lnTo>
                    <a:pt x="652" y="454"/>
                  </a:lnTo>
                  <a:lnTo>
                    <a:pt x="567" y="539"/>
                  </a:lnTo>
                  <a:lnTo>
                    <a:pt x="538" y="567"/>
                  </a:lnTo>
                  <a:lnTo>
                    <a:pt x="510" y="652"/>
                  </a:lnTo>
                  <a:lnTo>
                    <a:pt x="453" y="652"/>
                  </a:lnTo>
                  <a:lnTo>
                    <a:pt x="482" y="709"/>
                  </a:lnTo>
                  <a:lnTo>
                    <a:pt x="538" y="709"/>
                  </a:lnTo>
                  <a:lnTo>
                    <a:pt x="567" y="738"/>
                  </a:lnTo>
                  <a:lnTo>
                    <a:pt x="538" y="794"/>
                  </a:lnTo>
                  <a:lnTo>
                    <a:pt x="567" y="823"/>
                  </a:lnTo>
                  <a:lnTo>
                    <a:pt x="538" y="851"/>
                  </a:lnTo>
                  <a:lnTo>
                    <a:pt x="510" y="823"/>
                  </a:lnTo>
                  <a:lnTo>
                    <a:pt x="482" y="851"/>
                  </a:lnTo>
                  <a:lnTo>
                    <a:pt x="482" y="879"/>
                  </a:lnTo>
                  <a:lnTo>
                    <a:pt x="482" y="936"/>
                  </a:lnTo>
                  <a:lnTo>
                    <a:pt x="425" y="879"/>
                  </a:lnTo>
                  <a:lnTo>
                    <a:pt x="397" y="936"/>
                  </a:lnTo>
                  <a:lnTo>
                    <a:pt x="453" y="993"/>
                  </a:lnTo>
                  <a:lnTo>
                    <a:pt x="453" y="1049"/>
                  </a:lnTo>
                  <a:lnTo>
                    <a:pt x="425" y="1106"/>
                  </a:lnTo>
                  <a:lnTo>
                    <a:pt x="368" y="1106"/>
                  </a:lnTo>
                  <a:lnTo>
                    <a:pt x="340" y="1163"/>
                  </a:lnTo>
                  <a:lnTo>
                    <a:pt x="340" y="1219"/>
                  </a:lnTo>
                  <a:lnTo>
                    <a:pt x="312" y="1219"/>
                  </a:lnTo>
                  <a:lnTo>
                    <a:pt x="227" y="1304"/>
                  </a:lnTo>
                  <a:lnTo>
                    <a:pt x="142" y="1418"/>
                  </a:lnTo>
                  <a:lnTo>
                    <a:pt x="85" y="1446"/>
                  </a:lnTo>
                  <a:lnTo>
                    <a:pt x="28" y="1588"/>
                  </a:lnTo>
                  <a:lnTo>
                    <a:pt x="57" y="1645"/>
                  </a:lnTo>
                  <a:lnTo>
                    <a:pt x="0" y="1701"/>
                  </a:lnTo>
                  <a:lnTo>
                    <a:pt x="28" y="1786"/>
                  </a:lnTo>
                  <a:lnTo>
                    <a:pt x="0" y="1815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8448" name="Group 16">
            <a:extLst>
              <a:ext uri="{FF2B5EF4-FFF2-40B4-BE49-F238E27FC236}">
                <a16:creationId xmlns:a16="http://schemas.microsoft.com/office/drawing/2014/main" id="{B7A2E077-E088-4F1F-9BBB-8E12AF3DD9CC}"/>
              </a:ext>
            </a:extLst>
          </p:cNvPr>
          <p:cNvGrpSpPr>
            <a:grpSpLocks/>
          </p:cNvGrpSpPr>
          <p:nvPr/>
        </p:nvGrpSpPr>
        <p:grpSpPr bwMode="auto">
          <a:xfrm>
            <a:off x="4913313" y="300038"/>
            <a:ext cx="3827462" cy="6300787"/>
            <a:chOff x="3095" y="189"/>
            <a:chExt cx="2411" cy="3969"/>
          </a:xfrm>
        </p:grpSpPr>
        <p:sp>
          <p:nvSpPr>
            <p:cNvPr id="18449" name="Freeform 17">
              <a:extLst>
                <a:ext uri="{FF2B5EF4-FFF2-40B4-BE49-F238E27FC236}">
                  <a16:creationId xmlns:a16="http://schemas.microsoft.com/office/drawing/2014/main" id="{CEBA35FC-7463-446F-96BA-962B608AAE0E}"/>
                </a:ext>
              </a:extLst>
            </p:cNvPr>
            <p:cNvSpPr>
              <a:spLocks/>
            </p:cNvSpPr>
            <p:nvPr/>
          </p:nvSpPr>
          <p:spPr bwMode="auto">
            <a:xfrm>
              <a:off x="3975" y="3563"/>
              <a:ext cx="851" cy="595"/>
            </a:xfrm>
            <a:custGeom>
              <a:avLst/>
              <a:gdLst>
                <a:gd name="T0" fmla="*/ 284 w 851"/>
                <a:gd name="T1" fmla="*/ 595 h 595"/>
                <a:gd name="T2" fmla="*/ 255 w 851"/>
                <a:gd name="T3" fmla="*/ 567 h 595"/>
                <a:gd name="T4" fmla="*/ 255 w 851"/>
                <a:gd name="T5" fmla="*/ 538 h 595"/>
                <a:gd name="T6" fmla="*/ 227 w 851"/>
                <a:gd name="T7" fmla="*/ 538 h 595"/>
                <a:gd name="T8" fmla="*/ 170 w 851"/>
                <a:gd name="T9" fmla="*/ 482 h 595"/>
                <a:gd name="T10" fmla="*/ 114 w 851"/>
                <a:gd name="T11" fmla="*/ 453 h 595"/>
                <a:gd name="T12" fmla="*/ 114 w 851"/>
                <a:gd name="T13" fmla="*/ 425 h 595"/>
                <a:gd name="T14" fmla="*/ 57 w 851"/>
                <a:gd name="T15" fmla="*/ 397 h 595"/>
                <a:gd name="T16" fmla="*/ 29 w 851"/>
                <a:gd name="T17" fmla="*/ 340 h 595"/>
                <a:gd name="T18" fmla="*/ 0 w 851"/>
                <a:gd name="T19" fmla="*/ 340 h 595"/>
                <a:gd name="T20" fmla="*/ 0 w 851"/>
                <a:gd name="T21" fmla="*/ 283 h 595"/>
                <a:gd name="T22" fmla="*/ 57 w 851"/>
                <a:gd name="T23" fmla="*/ 226 h 595"/>
                <a:gd name="T24" fmla="*/ 142 w 851"/>
                <a:gd name="T25" fmla="*/ 255 h 595"/>
                <a:gd name="T26" fmla="*/ 170 w 851"/>
                <a:gd name="T27" fmla="*/ 226 h 595"/>
                <a:gd name="T28" fmla="*/ 284 w 851"/>
                <a:gd name="T29" fmla="*/ 255 h 595"/>
                <a:gd name="T30" fmla="*/ 340 w 851"/>
                <a:gd name="T31" fmla="*/ 198 h 595"/>
                <a:gd name="T32" fmla="*/ 426 w 851"/>
                <a:gd name="T33" fmla="*/ 198 h 595"/>
                <a:gd name="T34" fmla="*/ 454 w 851"/>
                <a:gd name="T35" fmla="*/ 170 h 595"/>
                <a:gd name="T36" fmla="*/ 511 w 851"/>
                <a:gd name="T37" fmla="*/ 170 h 595"/>
                <a:gd name="T38" fmla="*/ 567 w 851"/>
                <a:gd name="T39" fmla="*/ 113 h 595"/>
                <a:gd name="T40" fmla="*/ 652 w 851"/>
                <a:gd name="T41" fmla="*/ 0 h 595"/>
                <a:gd name="T42" fmla="*/ 681 w 851"/>
                <a:gd name="T43" fmla="*/ 0 h 595"/>
                <a:gd name="T44" fmla="*/ 709 w 851"/>
                <a:gd name="T45" fmla="*/ 113 h 595"/>
                <a:gd name="T46" fmla="*/ 737 w 851"/>
                <a:gd name="T47" fmla="*/ 141 h 595"/>
                <a:gd name="T48" fmla="*/ 737 w 851"/>
                <a:gd name="T49" fmla="*/ 170 h 595"/>
                <a:gd name="T50" fmla="*/ 794 w 851"/>
                <a:gd name="T51" fmla="*/ 170 h 595"/>
                <a:gd name="T52" fmla="*/ 851 w 851"/>
                <a:gd name="T53" fmla="*/ 255 h 595"/>
                <a:gd name="T54" fmla="*/ 822 w 851"/>
                <a:gd name="T55" fmla="*/ 283 h 595"/>
                <a:gd name="T56" fmla="*/ 539 w 851"/>
                <a:gd name="T57" fmla="*/ 368 h 595"/>
                <a:gd name="T58" fmla="*/ 511 w 851"/>
                <a:gd name="T59" fmla="*/ 453 h 595"/>
                <a:gd name="T60" fmla="*/ 454 w 851"/>
                <a:gd name="T61" fmla="*/ 453 h 595"/>
                <a:gd name="T62" fmla="*/ 284 w 851"/>
                <a:gd name="T63" fmla="*/ 538 h 595"/>
                <a:gd name="T64" fmla="*/ 284 w 851"/>
                <a:gd name="T65" fmla="*/ 595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51" h="595">
                  <a:moveTo>
                    <a:pt x="284" y="595"/>
                  </a:moveTo>
                  <a:lnTo>
                    <a:pt x="255" y="567"/>
                  </a:lnTo>
                  <a:lnTo>
                    <a:pt x="255" y="538"/>
                  </a:lnTo>
                  <a:lnTo>
                    <a:pt x="227" y="538"/>
                  </a:lnTo>
                  <a:lnTo>
                    <a:pt x="170" y="482"/>
                  </a:lnTo>
                  <a:lnTo>
                    <a:pt x="114" y="453"/>
                  </a:lnTo>
                  <a:lnTo>
                    <a:pt x="114" y="425"/>
                  </a:lnTo>
                  <a:lnTo>
                    <a:pt x="57" y="397"/>
                  </a:lnTo>
                  <a:lnTo>
                    <a:pt x="29" y="340"/>
                  </a:lnTo>
                  <a:lnTo>
                    <a:pt x="0" y="340"/>
                  </a:lnTo>
                  <a:lnTo>
                    <a:pt x="0" y="283"/>
                  </a:lnTo>
                  <a:lnTo>
                    <a:pt x="57" y="226"/>
                  </a:lnTo>
                  <a:lnTo>
                    <a:pt x="142" y="255"/>
                  </a:lnTo>
                  <a:lnTo>
                    <a:pt x="170" y="226"/>
                  </a:lnTo>
                  <a:lnTo>
                    <a:pt x="284" y="255"/>
                  </a:lnTo>
                  <a:lnTo>
                    <a:pt x="340" y="198"/>
                  </a:lnTo>
                  <a:lnTo>
                    <a:pt x="426" y="198"/>
                  </a:lnTo>
                  <a:lnTo>
                    <a:pt x="454" y="170"/>
                  </a:lnTo>
                  <a:lnTo>
                    <a:pt x="511" y="170"/>
                  </a:lnTo>
                  <a:lnTo>
                    <a:pt x="567" y="113"/>
                  </a:lnTo>
                  <a:lnTo>
                    <a:pt x="652" y="0"/>
                  </a:lnTo>
                  <a:lnTo>
                    <a:pt x="681" y="0"/>
                  </a:lnTo>
                  <a:lnTo>
                    <a:pt x="709" y="113"/>
                  </a:lnTo>
                  <a:lnTo>
                    <a:pt x="737" y="141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851" y="255"/>
                  </a:lnTo>
                  <a:lnTo>
                    <a:pt x="822" y="283"/>
                  </a:lnTo>
                  <a:lnTo>
                    <a:pt x="539" y="368"/>
                  </a:lnTo>
                  <a:lnTo>
                    <a:pt x="511" y="453"/>
                  </a:lnTo>
                  <a:lnTo>
                    <a:pt x="454" y="453"/>
                  </a:lnTo>
                  <a:lnTo>
                    <a:pt x="284" y="538"/>
                  </a:lnTo>
                  <a:lnTo>
                    <a:pt x="284" y="595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0" name="Freeform 18">
              <a:extLst>
                <a:ext uri="{FF2B5EF4-FFF2-40B4-BE49-F238E27FC236}">
                  <a16:creationId xmlns:a16="http://schemas.microsoft.com/office/drawing/2014/main" id="{88897C20-7276-4D34-BA00-33D34F4F3D09}"/>
                </a:ext>
              </a:extLst>
            </p:cNvPr>
            <p:cNvSpPr>
              <a:spLocks/>
            </p:cNvSpPr>
            <p:nvPr/>
          </p:nvSpPr>
          <p:spPr bwMode="auto">
            <a:xfrm>
              <a:off x="3095" y="189"/>
              <a:ext cx="1532" cy="3657"/>
            </a:xfrm>
            <a:custGeom>
              <a:avLst/>
              <a:gdLst>
                <a:gd name="T0" fmla="*/ 29 w 1532"/>
                <a:gd name="T1" fmla="*/ 1641 h 3657"/>
                <a:gd name="T2" fmla="*/ 0 w 1532"/>
                <a:gd name="T3" fmla="*/ 1727 h 3657"/>
                <a:gd name="T4" fmla="*/ 141 w 1532"/>
                <a:gd name="T5" fmla="*/ 1842 h 3657"/>
                <a:gd name="T6" fmla="*/ 226 w 1532"/>
                <a:gd name="T7" fmla="*/ 2013 h 3657"/>
                <a:gd name="T8" fmla="*/ 283 w 1532"/>
                <a:gd name="T9" fmla="*/ 2099 h 3657"/>
                <a:gd name="T10" fmla="*/ 454 w 1532"/>
                <a:gd name="T11" fmla="*/ 2126 h 3657"/>
                <a:gd name="T12" fmla="*/ 538 w 1532"/>
                <a:gd name="T13" fmla="*/ 2183 h 3657"/>
                <a:gd name="T14" fmla="*/ 511 w 1532"/>
                <a:gd name="T15" fmla="*/ 2237 h 3657"/>
                <a:gd name="T16" fmla="*/ 453 w 1532"/>
                <a:gd name="T17" fmla="*/ 2349 h 3657"/>
                <a:gd name="T18" fmla="*/ 481 w 1532"/>
                <a:gd name="T19" fmla="*/ 2381 h 3657"/>
                <a:gd name="T20" fmla="*/ 511 w 1532"/>
                <a:gd name="T21" fmla="*/ 2439 h 3657"/>
                <a:gd name="T22" fmla="*/ 568 w 1532"/>
                <a:gd name="T23" fmla="*/ 2352 h 3657"/>
                <a:gd name="T24" fmla="*/ 681 w 1532"/>
                <a:gd name="T25" fmla="*/ 2519 h 3657"/>
                <a:gd name="T26" fmla="*/ 625 w 1532"/>
                <a:gd name="T27" fmla="*/ 2609 h 3657"/>
                <a:gd name="T28" fmla="*/ 427 w 1532"/>
                <a:gd name="T29" fmla="*/ 2691 h 3657"/>
                <a:gd name="T30" fmla="*/ 454 w 1532"/>
                <a:gd name="T31" fmla="*/ 2889 h 3657"/>
                <a:gd name="T32" fmla="*/ 538 w 1532"/>
                <a:gd name="T33" fmla="*/ 3060 h 3657"/>
                <a:gd name="T34" fmla="*/ 484 w 1532"/>
                <a:gd name="T35" fmla="*/ 3201 h 3657"/>
                <a:gd name="T36" fmla="*/ 456 w 1532"/>
                <a:gd name="T37" fmla="*/ 3315 h 3657"/>
                <a:gd name="T38" fmla="*/ 513 w 1532"/>
                <a:gd name="T39" fmla="*/ 3402 h 3657"/>
                <a:gd name="T40" fmla="*/ 565 w 1532"/>
                <a:gd name="T41" fmla="*/ 3372 h 3657"/>
                <a:gd name="T42" fmla="*/ 568 w 1532"/>
                <a:gd name="T43" fmla="*/ 3429 h 3657"/>
                <a:gd name="T44" fmla="*/ 681 w 1532"/>
                <a:gd name="T45" fmla="*/ 3428 h 3657"/>
                <a:gd name="T46" fmla="*/ 768 w 1532"/>
                <a:gd name="T47" fmla="*/ 3485 h 3657"/>
                <a:gd name="T48" fmla="*/ 793 w 1532"/>
                <a:gd name="T49" fmla="*/ 3573 h 3657"/>
                <a:gd name="T50" fmla="*/ 852 w 1532"/>
                <a:gd name="T51" fmla="*/ 3599 h 3657"/>
                <a:gd name="T52" fmla="*/ 879 w 1532"/>
                <a:gd name="T53" fmla="*/ 3657 h 3657"/>
                <a:gd name="T54" fmla="*/ 1023 w 1532"/>
                <a:gd name="T55" fmla="*/ 3627 h 3657"/>
                <a:gd name="T56" fmla="*/ 1165 w 1532"/>
                <a:gd name="T57" fmla="*/ 3629 h 3657"/>
                <a:gd name="T58" fmla="*/ 1305 w 1532"/>
                <a:gd name="T59" fmla="*/ 3572 h 3657"/>
                <a:gd name="T60" fmla="*/ 1392 w 1532"/>
                <a:gd name="T61" fmla="*/ 3543 h 3657"/>
                <a:gd name="T62" fmla="*/ 1532 w 1532"/>
                <a:gd name="T63" fmla="*/ 3374 h 3657"/>
                <a:gd name="T64" fmla="*/ 1532 w 1532"/>
                <a:gd name="T65" fmla="*/ 3118 h 3657"/>
                <a:gd name="T66" fmla="*/ 1447 w 1532"/>
                <a:gd name="T67" fmla="*/ 2892 h 3657"/>
                <a:gd name="T68" fmla="*/ 1362 w 1532"/>
                <a:gd name="T69" fmla="*/ 2750 h 3657"/>
                <a:gd name="T70" fmla="*/ 1306 w 1532"/>
                <a:gd name="T71" fmla="*/ 2466 h 3657"/>
                <a:gd name="T72" fmla="*/ 1306 w 1532"/>
                <a:gd name="T73" fmla="*/ 2126 h 3657"/>
                <a:gd name="T74" fmla="*/ 1249 w 1532"/>
                <a:gd name="T75" fmla="*/ 1814 h 3657"/>
                <a:gd name="T76" fmla="*/ 1164 w 1532"/>
                <a:gd name="T77" fmla="*/ 1786 h 3657"/>
                <a:gd name="T78" fmla="*/ 937 w 1532"/>
                <a:gd name="T79" fmla="*/ 1758 h 3657"/>
                <a:gd name="T80" fmla="*/ 824 w 1532"/>
                <a:gd name="T81" fmla="*/ 1758 h 3657"/>
                <a:gd name="T82" fmla="*/ 739 w 1532"/>
                <a:gd name="T83" fmla="*/ 1673 h 3657"/>
                <a:gd name="T84" fmla="*/ 739 w 1532"/>
                <a:gd name="T85" fmla="*/ 1503 h 3657"/>
                <a:gd name="T86" fmla="*/ 767 w 1532"/>
                <a:gd name="T87" fmla="*/ 1276 h 3657"/>
                <a:gd name="T88" fmla="*/ 710 w 1532"/>
                <a:gd name="T89" fmla="*/ 1049 h 3657"/>
                <a:gd name="T90" fmla="*/ 795 w 1532"/>
                <a:gd name="T91" fmla="*/ 936 h 3657"/>
                <a:gd name="T92" fmla="*/ 824 w 1532"/>
                <a:gd name="T93" fmla="*/ 709 h 3657"/>
                <a:gd name="T94" fmla="*/ 767 w 1532"/>
                <a:gd name="T95" fmla="*/ 510 h 3657"/>
                <a:gd name="T96" fmla="*/ 682 w 1532"/>
                <a:gd name="T97" fmla="*/ 312 h 3657"/>
                <a:gd name="T98" fmla="*/ 682 w 1532"/>
                <a:gd name="T99" fmla="*/ 198 h 3657"/>
                <a:gd name="T100" fmla="*/ 654 w 1532"/>
                <a:gd name="T101" fmla="*/ 57 h 3657"/>
                <a:gd name="T102" fmla="*/ 483 w 1532"/>
                <a:gd name="T103" fmla="*/ 142 h 3657"/>
                <a:gd name="T104" fmla="*/ 455 w 1532"/>
                <a:gd name="T105" fmla="*/ 369 h 3657"/>
                <a:gd name="T106" fmla="*/ 313 w 1532"/>
                <a:gd name="T107" fmla="*/ 425 h 3657"/>
                <a:gd name="T108" fmla="*/ 342 w 1532"/>
                <a:gd name="T109" fmla="*/ 539 h 3657"/>
                <a:gd name="T110" fmla="*/ 257 w 1532"/>
                <a:gd name="T111" fmla="*/ 794 h 3657"/>
                <a:gd name="T112" fmla="*/ 313 w 1532"/>
                <a:gd name="T113" fmla="*/ 936 h 3657"/>
                <a:gd name="T114" fmla="*/ 172 w 1532"/>
                <a:gd name="T115" fmla="*/ 1049 h 3657"/>
                <a:gd name="T116" fmla="*/ 285 w 1532"/>
                <a:gd name="T117" fmla="*/ 1191 h 3657"/>
                <a:gd name="T118" fmla="*/ 313 w 1532"/>
                <a:gd name="T119" fmla="*/ 1332 h 3657"/>
                <a:gd name="T120" fmla="*/ 172 w 1532"/>
                <a:gd name="T121" fmla="*/ 1474 h 3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532" h="3657">
                  <a:moveTo>
                    <a:pt x="58" y="1531"/>
                  </a:moveTo>
                  <a:lnTo>
                    <a:pt x="29" y="1641"/>
                  </a:lnTo>
                  <a:lnTo>
                    <a:pt x="31" y="1671"/>
                  </a:lnTo>
                  <a:lnTo>
                    <a:pt x="0" y="1727"/>
                  </a:lnTo>
                  <a:lnTo>
                    <a:pt x="85" y="1814"/>
                  </a:lnTo>
                  <a:lnTo>
                    <a:pt x="141" y="1842"/>
                  </a:lnTo>
                  <a:lnTo>
                    <a:pt x="225" y="1928"/>
                  </a:lnTo>
                  <a:lnTo>
                    <a:pt x="226" y="2013"/>
                  </a:lnTo>
                  <a:lnTo>
                    <a:pt x="285" y="2039"/>
                  </a:lnTo>
                  <a:lnTo>
                    <a:pt x="283" y="2099"/>
                  </a:lnTo>
                  <a:lnTo>
                    <a:pt x="397" y="2072"/>
                  </a:lnTo>
                  <a:lnTo>
                    <a:pt x="454" y="2126"/>
                  </a:lnTo>
                  <a:lnTo>
                    <a:pt x="483" y="2126"/>
                  </a:lnTo>
                  <a:lnTo>
                    <a:pt x="538" y="2183"/>
                  </a:lnTo>
                  <a:lnTo>
                    <a:pt x="510" y="2211"/>
                  </a:lnTo>
                  <a:lnTo>
                    <a:pt x="511" y="2237"/>
                  </a:lnTo>
                  <a:lnTo>
                    <a:pt x="426" y="2295"/>
                  </a:lnTo>
                  <a:lnTo>
                    <a:pt x="453" y="2349"/>
                  </a:lnTo>
                  <a:lnTo>
                    <a:pt x="426" y="2382"/>
                  </a:lnTo>
                  <a:lnTo>
                    <a:pt x="481" y="2381"/>
                  </a:lnTo>
                  <a:lnTo>
                    <a:pt x="483" y="2436"/>
                  </a:lnTo>
                  <a:lnTo>
                    <a:pt x="511" y="2439"/>
                  </a:lnTo>
                  <a:lnTo>
                    <a:pt x="537" y="2381"/>
                  </a:lnTo>
                  <a:lnTo>
                    <a:pt x="568" y="2352"/>
                  </a:lnTo>
                  <a:lnTo>
                    <a:pt x="625" y="2382"/>
                  </a:lnTo>
                  <a:lnTo>
                    <a:pt x="681" y="2519"/>
                  </a:lnTo>
                  <a:lnTo>
                    <a:pt x="655" y="2607"/>
                  </a:lnTo>
                  <a:lnTo>
                    <a:pt x="625" y="2609"/>
                  </a:lnTo>
                  <a:lnTo>
                    <a:pt x="538" y="2691"/>
                  </a:lnTo>
                  <a:lnTo>
                    <a:pt x="427" y="2691"/>
                  </a:lnTo>
                  <a:lnTo>
                    <a:pt x="481" y="2835"/>
                  </a:lnTo>
                  <a:lnTo>
                    <a:pt x="454" y="2889"/>
                  </a:lnTo>
                  <a:lnTo>
                    <a:pt x="453" y="2976"/>
                  </a:lnTo>
                  <a:lnTo>
                    <a:pt x="538" y="3060"/>
                  </a:lnTo>
                  <a:lnTo>
                    <a:pt x="514" y="3173"/>
                  </a:lnTo>
                  <a:lnTo>
                    <a:pt x="484" y="3201"/>
                  </a:lnTo>
                  <a:lnTo>
                    <a:pt x="483" y="3255"/>
                  </a:lnTo>
                  <a:lnTo>
                    <a:pt x="456" y="3315"/>
                  </a:lnTo>
                  <a:lnTo>
                    <a:pt x="453" y="3345"/>
                  </a:lnTo>
                  <a:lnTo>
                    <a:pt x="513" y="3402"/>
                  </a:lnTo>
                  <a:lnTo>
                    <a:pt x="541" y="3401"/>
                  </a:lnTo>
                  <a:lnTo>
                    <a:pt x="565" y="3372"/>
                  </a:lnTo>
                  <a:lnTo>
                    <a:pt x="592" y="3375"/>
                  </a:lnTo>
                  <a:lnTo>
                    <a:pt x="568" y="3429"/>
                  </a:lnTo>
                  <a:lnTo>
                    <a:pt x="625" y="3399"/>
                  </a:lnTo>
                  <a:lnTo>
                    <a:pt x="681" y="3428"/>
                  </a:lnTo>
                  <a:lnTo>
                    <a:pt x="738" y="3486"/>
                  </a:lnTo>
                  <a:lnTo>
                    <a:pt x="768" y="3485"/>
                  </a:lnTo>
                  <a:lnTo>
                    <a:pt x="793" y="3539"/>
                  </a:lnTo>
                  <a:lnTo>
                    <a:pt x="793" y="3573"/>
                  </a:lnTo>
                  <a:lnTo>
                    <a:pt x="823" y="3600"/>
                  </a:lnTo>
                  <a:lnTo>
                    <a:pt x="852" y="3599"/>
                  </a:lnTo>
                  <a:lnTo>
                    <a:pt x="877" y="3624"/>
                  </a:lnTo>
                  <a:lnTo>
                    <a:pt x="879" y="3657"/>
                  </a:lnTo>
                  <a:lnTo>
                    <a:pt x="937" y="3600"/>
                  </a:lnTo>
                  <a:lnTo>
                    <a:pt x="1023" y="3627"/>
                  </a:lnTo>
                  <a:lnTo>
                    <a:pt x="1050" y="3600"/>
                  </a:lnTo>
                  <a:lnTo>
                    <a:pt x="1165" y="3629"/>
                  </a:lnTo>
                  <a:lnTo>
                    <a:pt x="1218" y="3573"/>
                  </a:lnTo>
                  <a:lnTo>
                    <a:pt x="1305" y="3572"/>
                  </a:lnTo>
                  <a:lnTo>
                    <a:pt x="1333" y="3545"/>
                  </a:lnTo>
                  <a:lnTo>
                    <a:pt x="1392" y="3543"/>
                  </a:lnTo>
                  <a:lnTo>
                    <a:pt x="1449" y="3485"/>
                  </a:lnTo>
                  <a:lnTo>
                    <a:pt x="1532" y="3374"/>
                  </a:lnTo>
                  <a:lnTo>
                    <a:pt x="1504" y="3260"/>
                  </a:lnTo>
                  <a:lnTo>
                    <a:pt x="1532" y="3118"/>
                  </a:lnTo>
                  <a:lnTo>
                    <a:pt x="1532" y="2977"/>
                  </a:lnTo>
                  <a:lnTo>
                    <a:pt x="1447" y="2892"/>
                  </a:lnTo>
                  <a:lnTo>
                    <a:pt x="1334" y="2863"/>
                  </a:lnTo>
                  <a:lnTo>
                    <a:pt x="1362" y="2750"/>
                  </a:lnTo>
                  <a:lnTo>
                    <a:pt x="1334" y="2523"/>
                  </a:lnTo>
                  <a:lnTo>
                    <a:pt x="1306" y="2466"/>
                  </a:lnTo>
                  <a:lnTo>
                    <a:pt x="1391" y="2353"/>
                  </a:lnTo>
                  <a:lnTo>
                    <a:pt x="1306" y="2126"/>
                  </a:lnTo>
                  <a:lnTo>
                    <a:pt x="1249" y="2013"/>
                  </a:lnTo>
                  <a:lnTo>
                    <a:pt x="1249" y="1814"/>
                  </a:lnTo>
                  <a:lnTo>
                    <a:pt x="1220" y="1758"/>
                  </a:lnTo>
                  <a:lnTo>
                    <a:pt x="1164" y="1786"/>
                  </a:lnTo>
                  <a:lnTo>
                    <a:pt x="1079" y="1701"/>
                  </a:lnTo>
                  <a:lnTo>
                    <a:pt x="937" y="1758"/>
                  </a:lnTo>
                  <a:lnTo>
                    <a:pt x="880" y="1814"/>
                  </a:lnTo>
                  <a:lnTo>
                    <a:pt x="824" y="1758"/>
                  </a:lnTo>
                  <a:lnTo>
                    <a:pt x="767" y="1758"/>
                  </a:lnTo>
                  <a:lnTo>
                    <a:pt x="739" y="1673"/>
                  </a:lnTo>
                  <a:lnTo>
                    <a:pt x="767" y="1616"/>
                  </a:lnTo>
                  <a:lnTo>
                    <a:pt x="739" y="1503"/>
                  </a:lnTo>
                  <a:lnTo>
                    <a:pt x="654" y="1446"/>
                  </a:lnTo>
                  <a:lnTo>
                    <a:pt x="767" y="1276"/>
                  </a:lnTo>
                  <a:lnTo>
                    <a:pt x="767" y="1106"/>
                  </a:lnTo>
                  <a:lnTo>
                    <a:pt x="710" y="1049"/>
                  </a:lnTo>
                  <a:lnTo>
                    <a:pt x="710" y="964"/>
                  </a:lnTo>
                  <a:lnTo>
                    <a:pt x="795" y="936"/>
                  </a:lnTo>
                  <a:lnTo>
                    <a:pt x="795" y="765"/>
                  </a:lnTo>
                  <a:lnTo>
                    <a:pt x="824" y="709"/>
                  </a:lnTo>
                  <a:lnTo>
                    <a:pt x="767" y="624"/>
                  </a:lnTo>
                  <a:lnTo>
                    <a:pt x="767" y="510"/>
                  </a:lnTo>
                  <a:lnTo>
                    <a:pt x="739" y="454"/>
                  </a:lnTo>
                  <a:lnTo>
                    <a:pt x="682" y="312"/>
                  </a:lnTo>
                  <a:lnTo>
                    <a:pt x="739" y="255"/>
                  </a:lnTo>
                  <a:lnTo>
                    <a:pt x="682" y="198"/>
                  </a:lnTo>
                  <a:lnTo>
                    <a:pt x="654" y="113"/>
                  </a:lnTo>
                  <a:lnTo>
                    <a:pt x="654" y="57"/>
                  </a:lnTo>
                  <a:lnTo>
                    <a:pt x="625" y="0"/>
                  </a:lnTo>
                  <a:lnTo>
                    <a:pt x="483" y="142"/>
                  </a:lnTo>
                  <a:lnTo>
                    <a:pt x="512" y="198"/>
                  </a:lnTo>
                  <a:lnTo>
                    <a:pt x="455" y="369"/>
                  </a:lnTo>
                  <a:lnTo>
                    <a:pt x="370" y="340"/>
                  </a:lnTo>
                  <a:lnTo>
                    <a:pt x="313" y="425"/>
                  </a:lnTo>
                  <a:lnTo>
                    <a:pt x="285" y="482"/>
                  </a:lnTo>
                  <a:lnTo>
                    <a:pt x="342" y="539"/>
                  </a:lnTo>
                  <a:lnTo>
                    <a:pt x="285" y="624"/>
                  </a:lnTo>
                  <a:lnTo>
                    <a:pt x="257" y="794"/>
                  </a:lnTo>
                  <a:lnTo>
                    <a:pt x="342" y="822"/>
                  </a:lnTo>
                  <a:lnTo>
                    <a:pt x="313" y="936"/>
                  </a:lnTo>
                  <a:lnTo>
                    <a:pt x="313" y="992"/>
                  </a:lnTo>
                  <a:lnTo>
                    <a:pt x="172" y="1049"/>
                  </a:lnTo>
                  <a:lnTo>
                    <a:pt x="200" y="1162"/>
                  </a:lnTo>
                  <a:lnTo>
                    <a:pt x="285" y="1191"/>
                  </a:lnTo>
                  <a:lnTo>
                    <a:pt x="228" y="1247"/>
                  </a:lnTo>
                  <a:lnTo>
                    <a:pt x="313" y="1332"/>
                  </a:lnTo>
                  <a:lnTo>
                    <a:pt x="228" y="1503"/>
                  </a:lnTo>
                  <a:lnTo>
                    <a:pt x="172" y="1474"/>
                  </a:lnTo>
                  <a:lnTo>
                    <a:pt x="58" y="1531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1" name="Freeform 19">
              <a:extLst>
                <a:ext uri="{FF2B5EF4-FFF2-40B4-BE49-F238E27FC236}">
                  <a16:creationId xmlns:a16="http://schemas.microsoft.com/office/drawing/2014/main" id="{E3CFE91C-B6DC-49A6-8951-8996062DF4F2}"/>
                </a:ext>
              </a:extLst>
            </p:cNvPr>
            <p:cNvSpPr>
              <a:spLocks/>
            </p:cNvSpPr>
            <p:nvPr/>
          </p:nvSpPr>
          <p:spPr bwMode="auto">
            <a:xfrm>
              <a:off x="4401" y="2542"/>
              <a:ext cx="1105" cy="1276"/>
            </a:xfrm>
            <a:custGeom>
              <a:avLst/>
              <a:gdLst>
                <a:gd name="T0" fmla="*/ 368 w 1105"/>
                <a:gd name="T1" fmla="*/ 1191 h 1276"/>
                <a:gd name="T2" fmla="*/ 311 w 1105"/>
                <a:gd name="T3" fmla="*/ 1162 h 1276"/>
                <a:gd name="T4" fmla="*/ 255 w 1105"/>
                <a:gd name="T5" fmla="*/ 1021 h 1276"/>
                <a:gd name="T6" fmla="*/ 198 w 1105"/>
                <a:gd name="T7" fmla="*/ 907 h 1276"/>
                <a:gd name="T8" fmla="*/ 226 w 1105"/>
                <a:gd name="T9" fmla="*/ 624 h 1276"/>
                <a:gd name="T10" fmla="*/ 28 w 1105"/>
                <a:gd name="T11" fmla="*/ 510 h 1276"/>
                <a:gd name="T12" fmla="*/ 28 w 1105"/>
                <a:gd name="T13" fmla="*/ 170 h 1276"/>
                <a:gd name="T14" fmla="*/ 85 w 1105"/>
                <a:gd name="T15" fmla="*/ 0 h 1276"/>
                <a:gd name="T16" fmla="*/ 198 w 1105"/>
                <a:gd name="T17" fmla="*/ 113 h 1276"/>
                <a:gd name="T18" fmla="*/ 340 w 1105"/>
                <a:gd name="T19" fmla="*/ 113 h 1276"/>
                <a:gd name="T20" fmla="*/ 481 w 1105"/>
                <a:gd name="T21" fmla="*/ 199 h 1276"/>
                <a:gd name="T22" fmla="*/ 567 w 1105"/>
                <a:gd name="T23" fmla="*/ 28 h 1276"/>
                <a:gd name="T24" fmla="*/ 567 w 1105"/>
                <a:gd name="T25" fmla="*/ 113 h 1276"/>
                <a:gd name="T26" fmla="*/ 623 w 1105"/>
                <a:gd name="T27" fmla="*/ 199 h 1276"/>
                <a:gd name="T28" fmla="*/ 680 w 1105"/>
                <a:gd name="T29" fmla="*/ 284 h 1276"/>
                <a:gd name="T30" fmla="*/ 765 w 1105"/>
                <a:gd name="T31" fmla="*/ 255 h 1276"/>
                <a:gd name="T32" fmla="*/ 765 w 1105"/>
                <a:gd name="T33" fmla="*/ 312 h 1276"/>
                <a:gd name="T34" fmla="*/ 822 w 1105"/>
                <a:gd name="T35" fmla="*/ 284 h 1276"/>
                <a:gd name="T36" fmla="*/ 935 w 1105"/>
                <a:gd name="T37" fmla="*/ 312 h 1276"/>
                <a:gd name="T38" fmla="*/ 992 w 1105"/>
                <a:gd name="T39" fmla="*/ 397 h 1276"/>
                <a:gd name="T40" fmla="*/ 1077 w 1105"/>
                <a:gd name="T41" fmla="*/ 369 h 1276"/>
                <a:gd name="T42" fmla="*/ 1105 w 1105"/>
                <a:gd name="T43" fmla="*/ 482 h 1276"/>
                <a:gd name="T44" fmla="*/ 822 w 1105"/>
                <a:gd name="T45" fmla="*/ 510 h 1276"/>
                <a:gd name="T46" fmla="*/ 680 w 1105"/>
                <a:gd name="T47" fmla="*/ 765 h 1276"/>
                <a:gd name="T48" fmla="*/ 595 w 1105"/>
                <a:gd name="T49" fmla="*/ 879 h 1276"/>
                <a:gd name="T50" fmla="*/ 481 w 1105"/>
                <a:gd name="T51" fmla="*/ 1021 h 1276"/>
                <a:gd name="T52" fmla="*/ 538 w 1105"/>
                <a:gd name="T53" fmla="*/ 1162 h 1276"/>
                <a:gd name="T54" fmla="*/ 567 w 1105"/>
                <a:gd name="T55" fmla="*/ 1106 h 1276"/>
                <a:gd name="T56" fmla="*/ 510 w 1105"/>
                <a:gd name="T57" fmla="*/ 1021 h 1276"/>
                <a:gd name="T58" fmla="*/ 567 w 1105"/>
                <a:gd name="T59" fmla="*/ 964 h 1276"/>
                <a:gd name="T60" fmla="*/ 652 w 1105"/>
                <a:gd name="T61" fmla="*/ 1021 h 1276"/>
                <a:gd name="T62" fmla="*/ 567 w 1105"/>
                <a:gd name="T63" fmla="*/ 1191 h 1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105" h="1276">
                  <a:moveTo>
                    <a:pt x="425" y="1276"/>
                  </a:moveTo>
                  <a:lnTo>
                    <a:pt x="368" y="1191"/>
                  </a:lnTo>
                  <a:lnTo>
                    <a:pt x="311" y="1191"/>
                  </a:lnTo>
                  <a:lnTo>
                    <a:pt x="311" y="1162"/>
                  </a:lnTo>
                  <a:lnTo>
                    <a:pt x="283" y="1134"/>
                  </a:lnTo>
                  <a:lnTo>
                    <a:pt x="255" y="1021"/>
                  </a:lnTo>
                  <a:lnTo>
                    <a:pt x="226" y="1021"/>
                  </a:lnTo>
                  <a:lnTo>
                    <a:pt x="198" y="907"/>
                  </a:lnTo>
                  <a:lnTo>
                    <a:pt x="226" y="765"/>
                  </a:lnTo>
                  <a:lnTo>
                    <a:pt x="226" y="624"/>
                  </a:lnTo>
                  <a:lnTo>
                    <a:pt x="141" y="539"/>
                  </a:lnTo>
                  <a:lnTo>
                    <a:pt x="28" y="510"/>
                  </a:lnTo>
                  <a:lnTo>
                    <a:pt x="56" y="397"/>
                  </a:lnTo>
                  <a:lnTo>
                    <a:pt x="28" y="170"/>
                  </a:lnTo>
                  <a:lnTo>
                    <a:pt x="0" y="113"/>
                  </a:lnTo>
                  <a:lnTo>
                    <a:pt x="85" y="0"/>
                  </a:lnTo>
                  <a:lnTo>
                    <a:pt x="170" y="57"/>
                  </a:lnTo>
                  <a:lnTo>
                    <a:pt x="198" y="113"/>
                  </a:lnTo>
                  <a:lnTo>
                    <a:pt x="226" y="142"/>
                  </a:lnTo>
                  <a:lnTo>
                    <a:pt x="340" y="113"/>
                  </a:lnTo>
                  <a:lnTo>
                    <a:pt x="425" y="142"/>
                  </a:lnTo>
                  <a:lnTo>
                    <a:pt x="481" y="199"/>
                  </a:lnTo>
                  <a:lnTo>
                    <a:pt x="538" y="85"/>
                  </a:lnTo>
                  <a:lnTo>
                    <a:pt x="567" y="28"/>
                  </a:lnTo>
                  <a:lnTo>
                    <a:pt x="595" y="28"/>
                  </a:lnTo>
                  <a:lnTo>
                    <a:pt x="567" y="113"/>
                  </a:lnTo>
                  <a:lnTo>
                    <a:pt x="623" y="142"/>
                  </a:lnTo>
                  <a:lnTo>
                    <a:pt x="623" y="199"/>
                  </a:lnTo>
                  <a:lnTo>
                    <a:pt x="652" y="227"/>
                  </a:lnTo>
                  <a:lnTo>
                    <a:pt x="680" y="284"/>
                  </a:lnTo>
                  <a:lnTo>
                    <a:pt x="737" y="284"/>
                  </a:lnTo>
                  <a:lnTo>
                    <a:pt x="765" y="255"/>
                  </a:lnTo>
                  <a:lnTo>
                    <a:pt x="793" y="284"/>
                  </a:lnTo>
                  <a:lnTo>
                    <a:pt x="765" y="312"/>
                  </a:lnTo>
                  <a:lnTo>
                    <a:pt x="793" y="312"/>
                  </a:lnTo>
                  <a:lnTo>
                    <a:pt x="822" y="284"/>
                  </a:lnTo>
                  <a:lnTo>
                    <a:pt x="878" y="340"/>
                  </a:lnTo>
                  <a:lnTo>
                    <a:pt x="935" y="312"/>
                  </a:lnTo>
                  <a:lnTo>
                    <a:pt x="963" y="397"/>
                  </a:lnTo>
                  <a:lnTo>
                    <a:pt x="992" y="397"/>
                  </a:lnTo>
                  <a:lnTo>
                    <a:pt x="1020" y="369"/>
                  </a:lnTo>
                  <a:lnTo>
                    <a:pt x="1077" y="369"/>
                  </a:lnTo>
                  <a:lnTo>
                    <a:pt x="1077" y="454"/>
                  </a:lnTo>
                  <a:lnTo>
                    <a:pt x="1105" y="482"/>
                  </a:lnTo>
                  <a:lnTo>
                    <a:pt x="963" y="482"/>
                  </a:lnTo>
                  <a:lnTo>
                    <a:pt x="822" y="510"/>
                  </a:lnTo>
                  <a:lnTo>
                    <a:pt x="737" y="567"/>
                  </a:lnTo>
                  <a:lnTo>
                    <a:pt x="680" y="765"/>
                  </a:lnTo>
                  <a:lnTo>
                    <a:pt x="567" y="851"/>
                  </a:lnTo>
                  <a:lnTo>
                    <a:pt x="595" y="879"/>
                  </a:lnTo>
                  <a:lnTo>
                    <a:pt x="510" y="936"/>
                  </a:lnTo>
                  <a:lnTo>
                    <a:pt x="481" y="1021"/>
                  </a:lnTo>
                  <a:lnTo>
                    <a:pt x="510" y="1134"/>
                  </a:lnTo>
                  <a:lnTo>
                    <a:pt x="538" y="1162"/>
                  </a:lnTo>
                  <a:lnTo>
                    <a:pt x="538" y="1134"/>
                  </a:lnTo>
                  <a:lnTo>
                    <a:pt x="567" y="1106"/>
                  </a:lnTo>
                  <a:lnTo>
                    <a:pt x="510" y="1077"/>
                  </a:lnTo>
                  <a:lnTo>
                    <a:pt x="510" y="1021"/>
                  </a:lnTo>
                  <a:lnTo>
                    <a:pt x="595" y="1021"/>
                  </a:lnTo>
                  <a:lnTo>
                    <a:pt x="567" y="964"/>
                  </a:lnTo>
                  <a:lnTo>
                    <a:pt x="595" y="964"/>
                  </a:lnTo>
                  <a:lnTo>
                    <a:pt x="652" y="1021"/>
                  </a:lnTo>
                  <a:lnTo>
                    <a:pt x="623" y="1106"/>
                  </a:lnTo>
                  <a:lnTo>
                    <a:pt x="567" y="1191"/>
                  </a:lnTo>
                  <a:lnTo>
                    <a:pt x="425" y="1276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8452" name="Group 20">
            <a:extLst>
              <a:ext uri="{FF2B5EF4-FFF2-40B4-BE49-F238E27FC236}">
                <a16:creationId xmlns:a16="http://schemas.microsoft.com/office/drawing/2014/main" id="{96542780-3C7E-4D2F-847B-90B9BDE01E68}"/>
              </a:ext>
            </a:extLst>
          </p:cNvPr>
          <p:cNvGrpSpPr>
            <a:grpSpLocks/>
          </p:cNvGrpSpPr>
          <p:nvPr/>
        </p:nvGrpSpPr>
        <p:grpSpPr bwMode="auto">
          <a:xfrm>
            <a:off x="730250" y="2009775"/>
            <a:ext cx="11520488" cy="7156450"/>
            <a:chOff x="460" y="1266"/>
            <a:chExt cx="7257" cy="4508"/>
          </a:xfrm>
        </p:grpSpPr>
        <p:sp>
          <p:nvSpPr>
            <p:cNvPr id="18453" name="Freeform 21">
              <a:extLst>
                <a:ext uri="{FF2B5EF4-FFF2-40B4-BE49-F238E27FC236}">
                  <a16:creationId xmlns:a16="http://schemas.microsoft.com/office/drawing/2014/main" id="{86ABD15D-6473-49BC-8BBD-924B7CB2C65E}"/>
                </a:ext>
              </a:extLst>
            </p:cNvPr>
            <p:cNvSpPr>
              <a:spLocks/>
            </p:cNvSpPr>
            <p:nvPr/>
          </p:nvSpPr>
          <p:spPr bwMode="auto">
            <a:xfrm>
              <a:off x="4089" y="4045"/>
              <a:ext cx="56" cy="1"/>
            </a:xfrm>
            <a:custGeom>
              <a:avLst/>
              <a:gdLst>
                <a:gd name="T0" fmla="*/ 56 w 56"/>
                <a:gd name="T1" fmla="*/ 0 h 1"/>
                <a:gd name="T2" fmla="*/ 0 w 56"/>
                <a:gd name="T3" fmla="*/ 0 h 1"/>
                <a:gd name="T4" fmla="*/ 56 w 56"/>
                <a:gd name="T5" fmla="*/ 0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6" h="1">
                  <a:moveTo>
                    <a:pt x="56" y="0"/>
                  </a:moveTo>
                  <a:lnTo>
                    <a:pt x="0" y="0"/>
                  </a:lnTo>
                  <a:lnTo>
                    <a:pt x="56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4" name="Freeform 22">
              <a:extLst>
                <a:ext uri="{FF2B5EF4-FFF2-40B4-BE49-F238E27FC236}">
                  <a16:creationId xmlns:a16="http://schemas.microsoft.com/office/drawing/2014/main" id="{5199E131-8862-43C7-A992-F327C2DABB50}"/>
                </a:ext>
              </a:extLst>
            </p:cNvPr>
            <p:cNvSpPr>
              <a:spLocks/>
            </p:cNvSpPr>
            <p:nvPr/>
          </p:nvSpPr>
          <p:spPr bwMode="auto">
            <a:xfrm>
              <a:off x="2727" y="1777"/>
              <a:ext cx="1050" cy="1984"/>
            </a:xfrm>
            <a:custGeom>
              <a:avLst/>
              <a:gdLst>
                <a:gd name="T0" fmla="*/ 142 w 1049"/>
                <a:gd name="T1" fmla="*/ 1786 h 1984"/>
                <a:gd name="T2" fmla="*/ 227 w 1049"/>
                <a:gd name="T3" fmla="*/ 1644 h 1984"/>
                <a:gd name="T4" fmla="*/ 170 w 1049"/>
                <a:gd name="T5" fmla="*/ 1530 h 1984"/>
                <a:gd name="T6" fmla="*/ 198 w 1049"/>
                <a:gd name="T7" fmla="*/ 1474 h 1984"/>
                <a:gd name="T8" fmla="*/ 255 w 1049"/>
                <a:gd name="T9" fmla="*/ 1304 h 1984"/>
                <a:gd name="T10" fmla="*/ 57 w 1049"/>
                <a:gd name="T11" fmla="*/ 1190 h 1984"/>
                <a:gd name="T12" fmla="*/ 0 w 1049"/>
                <a:gd name="T13" fmla="*/ 1077 h 1984"/>
                <a:gd name="T14" fmla="*/ 113 w 1049"/>
                <a:gd name="T15" fmla="*/ 822 h 1984"/>
                <a:gd name="T16" fmla="*/ 170 w 1049"/>
                <a:gd name="T17" fmla="*/ 652 h 1984"/>
                <a:gd name="T18" fmla="*/ 85 w 1049"/>
                <a:gd name="T19" fmla="*/ 538 h 1984"/>
                <a:gd name="T20" fmla="*/ 0 w 1049"/>
                <a:gd name="T21" fmla="*/ 482 h 1984"/>
                <a:gd name="T22" fmla="*/ 85 w 1049"/>
                <a:gd name="T23" fmla="*/ 397 h 1984"/>
                <a:gd name="T24" fmla="*/ 113 w 1049"/>
                <a:gd name="T25" fmla="*/ 255 h 1984"/>
                <a:gd name="T26" fmla="*/ 198 w 1049"/>
                <a:gd name="T27" fmla="*/ 141 h 1984"/>
                <a:gd name="T28" fmla="*/ 283 w 1049"/>
                <a:gd name="T29" fmla="*/ 28 h 1984"/>
                <a:gd name="T30" fmla="*/ 397 w 1049"/>
                <a:gd name="T31" fmla="*/ 56 h 1984"/>
                <a:gd name="T32" fmla="*/ 368 w 1049"/>
                <a:gd name="T33" fmla="*/ 141 h 1984"/>
                <a:gd name="T34" fmla="*/ 510 w 1049"/>
                <a:gd name="T35" fmla="*/ 255 h 1984"/>
                <a:gd name="T36" fmla="*/ 595 w 1049"/>
                <a:gd name="T37" fmla="*/ 340 h 1984"/>
                <a:gd name="T38" fmla="*/ 652 w 1049"/>
                <a:gd name="T39" fmla="*/ 453 h 1984"/>
                <a:gd name="T40" fmla="*/ 765 w 1049"/>
                <a:gd name="T41" fmla="*/ 482 h 1984"/>
                <a:gd name="T42" fmla="*/ 850 w 1049"/>
                <a:gd name="T43" fmla="*/ 538 h 1984"/>
                <a:gd name="T44" fmla="*/ 879 w 1049"/>
                <a:gd name="T45" fmla="*/ 623 h 1984"/>
                <a:gd name="T46" fmla="*/ 794 w 1049"/>
                <a:gd name="T47" fmla="*/ 708 h 1984"/>
                <a:gd name="T48" fmla="*/ 794 w 1049"/>
                <a:gd name="T49" fmla="*/ 793 h 1984"/>
                <a:gd name="T50" fmla="*/ 850 w 1049"/>
                <a:gd name="T51" fmla="*/ 850 h 1984"/>
                <a:gd name="T52" fmla="*/ 907 w 1049"/>
                <a:gd name="T53" fmla="*/ 793 h 1984"/>
                <a:gd name="T54" fmla="*/ 992 w 1049"/>
                <a:gd name="T55" fmla="*/ 793 h 1984"/>
                <a:gd name="T56" fmla="*/ 1021 w 1049"/>
                <a:gd name="T57" fmla="*/ 1020 h 1984"/>
                <a:gd name="T58" fmla="*/ 907 w 1049"/>
                <a:gd name="T59" fmla="*/ 1105 h 1984"/>
                <a:gd name="T60" fmla="*/ 850 w 1049"/>
                <a:gd name="T61" fmla="*/ 1247 h 1984"/>
                <a:gd name="T62" fmla="*/ 822 w 1049"/>
                <a:gd name="T63" fmla="*/ 1389 h 1984"/>
                <a:gd name="T64" fmla="*/ 879 w 1049"/>
                <a:gd name="T65" fmla="*/ 1587 h 1984"/>
                <a:gd name="T66" fmla="*/ 737 w 1049"/>
                <a:gd name="T67" fmla="*/ 1502 h 1984"/>
                <a:gd name="T68" fmla="*/ 709 w 1049"/>
                <a:gd name="T69" fmla="*/ 1587 h 1984"/>
                <a:gd name="T70" fmla="*/ 652 w 1049"/>
                <a:gd name="T71" fmla="*/ 1530 h 1984"/>
                <a:gd name="T72" fmla="*/ 567 w 1049"/>
                <a:gd name="T73" fmla="*/ 1701 h 1984"/>
                <a:gd name="T74" fmla="*/ 510 w 1049"/>
                <a:gd name="T75" fmla="*/ 1871 h 1984"/>
                <a:gd name="T76" fmla="*/ 454 w 1049"/>
                <a:gd name="T77" fmla="*/ 1956 h 1984"/>
                <a:gd name="T78" fmla="*/ 340 w 1049"/>
                <a:gd name="T79" fmla="*/ 1956 h 1984"/>
                <a:gd name="T80" fmla="*/ 340 w 1049"/>
                <a:gd name="T81" fmla="*/ 1871 h 1984"/>
                <a:gd name="T82" fmla="*/ 255 w 1049"/>
                <a:gd name="T83" fmla="*/ 1842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49" h="1984">
                  <a:moveTo>
                    <a:pt x="198" y="1842"/>
                  </a:moveTo>
                  <a:lnTo>
                    <a:pt x="142" y="1786"/>
                  </a:lnTo>
                  <a:lnTo>
                    <a:pt x="57" y="1729"/>
                  </a:lnTo>
                  <a:lnTo>
                    <a:pt x="227" y="1644"/>
                  </a:lnTo>
                  <a:lnTo>
                    <a:pt x="227" y="1587"/>
                  </a:lnTo>
                  <a:lnTo>
                    <a:pt x="170" y="1530"/>
                  </a:lnTo>
                  <a:lnTo>
                    <a:pt x="170" y="1502"/>
                  </a:lnTo>
                  <a:lnTo>
                    <a:pt x="198" y="1474"/>
                  </a:lnTo>
                  <a:lnTo>
                    <a:pt x="198" y="1389"/>
                  </a:lnTo>
                  <a:lnTo>
                    <a:pt x="255" y="1304"/>
                  </a:lnTo>
                  <a:lnTo>
                    <a:pt x="170" y="1190"/>
                  </a:lnTo>
                  <a:lnTo>
                    <a:pt x="57" y="1190"/>
                  </a:lnTo>
                  <a:lnTo>
                    <a:pt x="57" y="1134"/>
                  </a:lnTo>
                  <a:lnTo>
                    <a:pt x="0" y="1077"/>
                  </a:lnTo>
                  <a:lnTo>
                    <a:pt x="0" y="964"/>
                  </a:lnTo>
                  <a:lnTo>
                    <a:pt x="113" y="822"/>
                  </a:lnTo>
                  <a:lnTo>
                    <a:pt x="170" y="765"/>
                  </a:lnTo>
                  <a:lnTo>
                    <a:pt x="170" y="652"/>
                  </a:lnTo>
                  <a:lnTo>
                    <a:pt x="57" y="567"/>
                  </a:lnTo>
                  <a:lnTo>
                    <a:pt x="85" y="538"/>
                  </a:lnTo>
                  <a:lnTo>
                    <a:pt x="57" y="482"/>
                  </a:lnTo>
                  <a:lnTo>
                    <a:pt x="0" y="482"/>
                  </a:lnTo>
                  <a:lnTo>
                    <a:pt x="28" y="425"/>
                  </a:lnTo>
                  <a:lnTo>
                    <a:pt x="85" y="397"/>
                  </a:lnTo>
                  <a:lnTo>
                    <a:pt x="57" y="283"/>
                  </a:lnTo>
                  <a:lnTo>
                    <a:pt x="113" y="255"/>
                  </a:lnTo>
                  <a:lnTo>
                    <a:pt x="113" y="141"/>
                  </a:lnTo>
                  <a:lnTo>
                    <a:pt x="198" y="141"/>
                  </a:lnTo>
                  <a:lnTo>
                    <a:pt x="198" y="85"/>
                  </a:lnTo>
                  <a:lnTo>
                    <a:pt x="283" y="28"/>
                  </a:lnTo>
                  <a:lnTo>
                    <a:pt x="340" y="0"/>
                  </a:lnTo>
                  <a:lnTo>
                    <a:pt x="397" y="56"/>
                  </a:lnTo>
                  <a:lnTo>
                    <a:pt x="397" y="85"/>
                  </a:lnTo>
                  <a:lnTo>
                    <a:pt x="368" y="141"/>
                  </a:lnTo>
                  <a:lnTo>
                    <a:pt x="454" y="226"/>
                  </a:lnTo>
                  <a:lnTo>
                    <a:pt x="510" y="255"/>
                  </a:lnTo>
                  <a:lnTo>
                    <a:pt x="567" y="311"/>
                  </a:lnTo>
                  <a:lnTo>
                    <a:pt x="595" y="340"/>
                  </a:lnTo>
                  <a:lnTo>
                    <a:pt x="595" y="425"/>
                  </a:lnTo>
                  <a:lnTo>
                    <a:pt x="652" y="453"/>
                  </a:lnTo>
                  <a:lnTo>
                    <a:pt x="652" y="510"/>
                  </a:lnTo>
                  <a:lnTo>
                    <a:pt x="765" y="482"/>
                  </a:lnTo>
                  <a:lnTo>
                    <a:pt x="822" y="538"/>
                  </a:lnTo>
                  <a:lnTo>
                    <a:pt x="850" y="538"/>
                  </a:lnTo>
                  <a:lnTo>
                    <a:pt x="907" y="595"/>
                  </a:lnTo>
                  <a:lnTo>
                    <a:pt x="879" y="623"/>
                  </a:lnTo>
                  <a:lnTo>
                    <a:pt x="879" y="652"/>
                  </a:lnTo>
                  <a:lnTo>
                    <a:pt x="794" y="708"/>
                  </a:lnTo>
                  <a:lnTo>
                    <a:pt x="822" y="765"/>
                  </a:lnTo>
                  <a:lnTo>
                    <a:pt x="794" y="793"/>
                  </a:lnTo>
                  <a:lnTo>
                    <a:pt x="850" y="793"/>
                  </a:lnTo>
                  <a:lnTo>
                    <a:pt x="850" y="850"/>
                  </a:lnTo>
                  <a:lnTo>
                    <a:pt x="879" y="850"/>
                  </a:lnTo>
                  <a:lnTo>
                    <a:pt x="907" y="793"/>
                  </a:lnTo>
                  <a:lnTo>
                    <a:pt x="935" y="765"/>
                  </a:lnTo>
                  <a:lnTo>
                    <a:pt x="992" y="793"/>
                  </a:lnTo>
                  <a:lnTo>
                    <a:pt x="1049" y="935"/>
                  </a:lnTo>
                  <a:lnTo>
                    <a:pt x="1021" y="1020"/>
                  </a:lnTo>
                  <a:lnTo>
                    <a:pt x="992" y="1020"/>
                  </a:lnTo>
                  <a:lnTo>
                    <a:pt x="907" y="1105"/>
                  </a:lnTo>
                  <a:lnTo>
                    <a:pt x="794" y="1105"/>
                  </a:lnTo>
                  <a:lnTo>
                    <a:pt x="850" y="1247"/>
                  </a:lnTo>
                  <a:lnTo>
                    <a:pt x="822" y="1304"/>
                  </a:lnTo>
                  <a:lnTo>
                    <a:pt x="822" y="1389"/>
                  </a:lnTo>
                  <a:lnTo>
                    <a:pt x="907" y="1474"/>
                  </a:lnTo>
                  <a:lnTo>
                    <a:pt x="879" y="1587"/>
                  </a:lnTo>
                  <a:lnTo>
                    <a:pt x="794" y="1502"/>
                  </a:lnTo>
                  <a:lnTo>
                    <a:pt x="737" y="1502"/>
                  </a:lnTo>
                  <a:lnTo>
                    <a:pt x="765" y="1559"/>
                  </a:lnTo>
                  <a:lnTo>
                    <a:pt x="709" y="1587"/>
                  </a:lnTo>
                  <a:lnTo>
                    <a:pt x="709" y="1530"/>
                  </a:lnTo>
                  <a:lnTo>
                    <a:pt x="652" y="1530"/>
                  </a:lnTo>
                  <a:lnTo>
                    <a:pt x="624" y="1672"/>
                  </a:lnTo>
                  <a:lnTo>
                    <a:pt x="567" y="1701"/>
                  </a:lnTo>
                  <a:lnTo>
                    <a:pt x="567" y="1757"/>
                  </a:lnTo>
                  <a:lnTo>
                    <a:pt x="510" y="1871"/>
                  </a:lnTo>
                  <a:lnTo>
                    <a:pt x="454" y="1899"/>
                  </a:lnTo>
                  <a:lnTo>
                    <a:pt x="454" y="1956"/>
                  </a:lnTo>
                  <a:lnTo>
                    <a:pt x="425" y="1984"/>
                  </a:lnTo>
                  <a:lnTo>
                    <a:pt x="340" y="1956"/>
                  </a:lnTo>
                  <a:lnTo>
                    <a:pt x="340" y="1899"/>
                  </a:lnTo>
                  <a:lnTo>
                    <a:pt x="340" y="1871"/>
                  </a:lnTo>
                  <a:lnTo>
                    <a:pt x="283" y="1871"/>
                  </a:lnTo>
                  <a:lnTo>
                    <a:pt x="255" y="1842"/>
                  </a:lnTo>
                  <a:lnTo>
                    <a:pt x="198" y="1842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5" name="Freeform 23">
              <a:extLst>
                <a:ext uri="{FF2B5EF4-FFF2-40B4-BE49-F238E27FC236}">
                  <a16:creationId xmlns:a16="http://schemas.microsoft.com/office/drawing/2014/main" id="{9C915C70-5EA5-4270-8765-486A0F6C2D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3279"/>
              <a:ext cx="1049" cy="1503"/>
            </a:xfrm>
            <a:custGeom>
              <a:avLst/>
              <a:gdLst>
                <a:gd name="T0" fmla="*/ 85 w 1049"/>
                <a:gd name="T1" fmla="*/ 397 h 1503"/>
                <a:gd name="T2" fmla="*/ 0 w 1049"/>
                <a:gd name="T3" fmla="*/ 482 h 1503"/>
                <a:gd name="T4" fmla="*/ 0 w 1049"/>
                <a:gd name="T5" fmla="*/ 681 h 1503"/>
                <a:gd name="T6" fmla="*/ 141 w 1049"/>
                <a:gd name="T7" fmla="*/ 737 h 1503"/>
                <a:gd name="T8" fmla="*/ 198 w 1049"/>
                <a:gd name="T9" fmla="*/ 851 h 1503"/>
                <a:gd name="T10" fmla="*/ 141 w 1049"/>
                <a:gd name="T11" fmla="*/ 964 h 1503"/>
                <a:gd name="T12" fmla="*/ 255 w 1049"/>
                <a:gd name="T13" fmla="*/ 1106 h 1503"/>
                <a:gd name="T14" fmla="*/ 340 w 1049"/>
                <a:gd name="T15" fmla="*/ 1191 h 1503"/>
                <a:gd name="T16" fmla="*/ 397 w 1049"/>
                <a:gd name="T17" fmla="*/ 1333 h 1503"/>
                <a:gd name="T18" fmla="*/ 453 w 1049"/>
                <a:gd name="T19" fmla="*/ 1418 h 1503"/>
                <a:gd name="T20" fmla="*/ 510 w 1049"/>
                <a:gd name="T21" fmla="*/ 1361 h 1503"/>
                <a:gd name="T22" fmla="*/ 567 w 1049"/>
                <a:gd name="T23" fmla="*/ 1446 h 1503"/>
                <a:gd name="T24" fmla="*/ 652 w 1049"/>
                <a:gd name="T25" fmla="*/ 1418 h 1503"/>
                <a:gd name="T26" fmla="*/ 964 w 1049"/>
                <a:gd name="T27" fmla="*/ 1503 h 1503"/>
                <a:gd name="T28" fmla="*/ 992 w 1049"/>
                <a:gd name="T29" fmla="*/ 1446 h 1503"/>
                <a:gd name="T30" fmla="*/ 1049 w 1049"/>
                <a:gd name="T31" fmla="*/ 1389 h 1503"/>
                <a:gd name="T32" fmla="*/ 907 w 1049"/>
                <a:gd name="T33" fmla="*/ 1276 h 1503"/>
                <a:gd name="T34" fmla="*/ 964 w 1049"/>
                <a:gd name="T35" fmla="*/ 1248 h 1503"/>
                <a:gd name="T36" fmla="*/ 878 w 1049"/>
                <a:gd name="T37" fmla="*/ 1191 h 1503"/>
                <a:gd name="T38" fmla="*/ 878 w 1049"/>
                <a:gd name="T39" fmla="*/ 1134 h 1503"/>
                <a:gd name="T40" fmla="*/ 822 w 1049"/>
                <a:gd name="T41" fmla="*/ 1049 h 1503"/>
                <a:gd name="T42" fmla="*/ 737 w 1049"/>
                <a:gd name="T43" fmla="*/ 907 h 1503"/>
                <a:gd name="T44" fmla="*/ 680 w 1049"/>
                <a:gd name="T45" fmla="*/ 851 h 1503"/>
                <a:gd name="T46" fmla="*/ 680 w 1049"/>
                <a:gd name="T47" fmla="*/ 794 h 1503"/>
                <a:gd name="T48" fmla="*/ 623 w 1049"/>
                <a:gd name="T49" fmla="*/ 737 h 1503"/>
                <a:gd name="T50" fmla="*/ 652 w 1049"/>
                <a:gd name="T51" fmla="*/ 567 h 1503"/>
                <a:gd name="T52" fmla="*/ 737 w 1049"/>
                <a:gd name="T53" fmla="*/ 454 h 1503"/>
                <a:gd name="T54" fmla="*/ 765 w 1049"/>
                <a:gd name="T55" fmla="*/ 340 h 1503"/>
                <a:gd name="T56" fmla="*/ 765 w 1049"/>
                <a:gd name="T57" fmla="*/ 255 h 1503"/>
                <a:gd name="T58" fmla="*/ 793 w 1049"/>
                <a:gd name="T59" fmla="*/ 170 h 1503"/>
                <a:gd name="T60" fmla="*/ 822 w 1049"/>
                <a:gd name="T61" fmla="*/ 85 h 1503"/>
                <a:gd name="T62" fmla="*/ 680 w 1049"/>
                <a:gd name="T63" fmla="*/ 0 h 1503"/>
                <a:gd name="T64" fmla="*/ 652 w 1049"/>
                <a:gd name="T65" fmla="*/ 85 h 1503"/>
                <a:gd name="T66" fmla="*/ 595 w 1049"/>
                <a:gd name="T67" fmla="*/ 28 h 1503"/>
                <a:gd name="T68" fmla="*/ 510 w 1049"/>
                <a:gd name="T69" fmla="*/ 199 h 1503"/>
                <a:gd name="T70" fmla="*/ 453 w 1049"/>
                <a:gd name="T71" fmla="*/ 369 h 1503"/>
                <a:gd name="T72" fmla="*/ 397 w 1049"/>
                <a:gd name="T73" fmla="*/ 454 h 1503"/>
                <a:gd name="T74" fmla="*/ 283 w 1049"/>
                <a:gd name="T75" fmla="*/ 454 h 1503"/>
                <a:gd name="T76" fmla="*/ 226 w 1049"/>
                <a:gd name="T77" fmla="*/ 369 h 1503"/>
                <a:gd name="T78" fmla="*/ 141 w 1049"/>
                <a:gd name="T79" fmla="*/ 340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049" h="1503">
                  <a:moveTo>
                    <a:pt x="141" y="340"/>
                  </a:moveTo>
                  <a:lnTo>
                    <a:pt x="85" y="397"/>
                  </a:lnTo>
                  <a:lnTo>
                    <a:pt x="28" y="425"/>
                  </a:lnTo>
                  <a:lnTo>
                    <a:pt x="0" y="482"/>
                  </a:lnTo>
                  <a:lnTo>
                    <a:pt x="28" y="624"/>
                  </a:lnTo>
                  <a:lnTo>
                    <a:pt x="0" y="681"/>
                  </a:lnTo>
                  <a:lnTo>
                    <a:pt x="85" y="681"/>
                  </a:lnTo>
                  <a:lnTo>
                    <a:pt x="141" y="737"/>
                  </a:lnTo>
                  <a:lnTo>
                    <a:pt x="113" y="794"/>
                  </a:lnTo>
                  <a:lnTo>
                    <a:pt x="198" y="851"/>
                  </a:lnTo>
                  <a:lnTo>
                    <a:pt x="198" y="907"/>
                  </a:lnTo>
                  <a:lnTo>
                    <a:pt x="141" y="964"/>
                  </a:lnTo>
                  <a:lnTo>
                    <a:pt x="141" y="1077"/>
                  </a:lnTo>
                  <a:lnTo>
                    <a:pt x="255" y="1106"/>
                  </a:lnTo>
                  <a:lnTo>
                    <a:pt x="255" y="1162"/>
                  </a:lnTo>
                  <a:lnTo>
                    <a:pt x="340" y="1191"/>
                  </a:lnTo>
                  <a:lnTo>
                    <a:pt x="397" y="1248"/>
                  </a:lnTo>
                  <a:lnTo>
                    <a:pt x="397" y="1333"/>
                  </a:lnTo>
                  <a:lnTo>
                    <a:pt x="425" y="1333"/>
                  </a:lnTo>
                  <a:lnTo>
                    <a:pt x="453" y="1418"/>
                  </a:lnTo>
                  <a:lnTo>
                    <a:pt x="510" y="1418"/>
                  </a:lnTo>
                  <a:lnTo>
                    <a:pt x="510" y="1361"/>
                  </a:lnTo>
                  <a:lnTo>
                    <a:pt x="538" y="1389"/>
                  </a:lnTo>
                  <a:lnTo>
                    <a:pt x="567" y="1446"/>
                  </a:lnTo>
                  <a:lnTo>
                    <a:pt x="623" y="1446"/>
                  </a:lnTo>
                  <a:lnTo>
                    <a:pt x="652" y="1418"/>
                  </a:lnTo>
                  <a:lnTo>
                    <a:pt x="765" y="1418"/>
                  </a:lnTo>
                  <a:lnTo>
                    <a:pt x="964" y="1503"/>
                  </a:lnTo>
                  <a:lnTo>
                    <a:pt x="964" y="1474"/>
                  </a:lnTo>
                  <a:lnTo>
                    <a:pt x="992" y="1446"/>
                  </a:lnTo>
                  <a:lnTo>
                    <a:pt x="964" y="1389"/>
                  </a:lnTo>
                  <a:lnTo>
                    <a:pt x="1049" y="1389"/>
                  </a:lnTo>
                  <a:lnTo>
                    <a:pt x="992" y="1304"/>
                  </a:lnTo>
                  <a:lnTo>
                    <a:pt x="907" y="1276"/>
                  </a:lnTo>
                  <a:lnTo>
                    <a:pt x="907" y="1248"/>
                  </a:lnTo>
                  <a:lnTo>
                    <a:pt x="964" y="1248"/>
                  </a:lnTo>
                  <a:lnTo>
                    <a:pt x="964" y="1191"/>
                  </a:lnTo>
                  <a:lnTo>
                    <a:pt x="878" y="1191"/>
                  </a:lnTo>
                  <a:lnTo>
                    <a:pt x="907" y="1162"/>
                  </a:lnTo>
                  <a:lnTo>
                    <a:pt x="878" y="1134"/>
                  </a:lnTo>
                  <a:lnTo>
                    <a:pt x="850" y="1077"/>
                  </a:lnTo>
                  <a:lnTo>
                    <a:pt x="822" y="1049"/>
                  </a:lnTo>
                  <a:lnTo>
                    <a:pt x="822" y="992"/>
                  </a:lnTo>
                  <a:lnTo>
                    <a:pt x="737" y="907"/>
                  </a:lnTo>
                  <a:lnTo>
                    <a:pt x="680" y="879"/>
                  </a:lnTo>
                  <a:lnTo>
                    <a:pt x="680" y="851"/>
                  </a:lnTo>
                  <a:lnTo>
                    <a:pt x="680" y="822"/>
                  </a:lnTo>
                  <a:lnTo>
                    <a:pt x="680" y="794"/>
                  </a:lnTo>
                  <a:lnTo>
                    <a:pt x="623" y="766"/>
                  </a:lnTo>
                  <a:lnTo>
                    <a:pt x="623" y="737"/>
                  </a:lnTo>
                  <a:lnTo>
                    <a:pt x="652" y="681"/>
                  </a:lnTo>
                  <a:lnTo>
                    <a:pt x="652" y="567"/>
                  </a:lnTo>
                  <a:lnTo>
                    <a:pt x="680" y="482"/>
                  </a:lnTo>
                  <a:lnTo>
                    <a:pt x="737" y="454"/>
                  </a:lnTo>
                  <a:lnTo>
                    <a:pt x="765" y="369"/>
                  </a:lnTo>
                  <a:lnTo>
                    <a:pt x="765" y="340"/>
                  </a:lnTo>
                  <a:lnTo>
                    <a:pt x="737" y="284"/>
                  </a:lnTo>
                  <a:lnTo>
                    <a:pt x="765" y="255"/>
                  </a:lnTo>
                  <a:lnTo>
                    <a:pt x="765" y="227"/>
                  </a:lnTo>
                  <a:lnTo>
                    <a:pt x="793" y="170"/>
                  </a:lnTo>
                  <a:lnTo>
                    <a:pt x="793" y="114"/>
                  </a:lnTo>
                  <a:lnTo>
                    <a:pt x="822" y="85"/>
                  </a:lnTo>
                  <a:lnTo>
                    <a:pt x="737" y="0"/>
                  </a:lnTo>
                  <a:lnTo>
                    <a:pt x="680" y="0"/>
                  </a:lnTo>
                  <a:lnTo>
                    <a:pt x="708" y="57"/>
                  </a:lnTo>
                  <a:lnTo>
                    <a:pt x="652" y="85"/>
                  </a:lnTo>
                  <a:lnTo>
                    <a:pt x="652" y="28"/>
                  </a:lnTo>
                  <a:lnTo>
                    <a:pt x="595" y="28"/>
                  </a:lnTo>
                  <a:lnTo>
                    <a:pt x="567" y="170"/>
                  </a:lnTo>
                  <a:lnTo>
                    <a:pt x="510" y="199"/>
                  </a:lnTo>
                  <a:lnTo>
                    <a:pt x="510" y="255"/>
                  </a:lnTo>
                  <a:lnTo>
                    <a:pt x="453" y="369"/>
                  </a:lnTo>
                  <a:lnTo>
                    <a:pt x="397" y="397"/>
                  </a:lnTo>
                  <a:lnTo>
                    <a:pt x="397" y="454"/>
                  </a:lnTo>
                  <a:lnTo>
                    <a:pt x="368" y="482"/>
                  </a:lnTo>
                  <a:lnTo>
                    <a:pt x="283" y="454"/>
                  </a:lnTo>
                  <a:lnTo>
                    <a:pt x="283" y="369"/>
                  </a:lnTo>
                  <a:lnTo>
                    <a:pt x="226" y="369"/>
                  </a:lnTo>
                  <a:lnTo>
                    <a:pt x="198" y="340"/>
                  </a:lnTo>
                  <a:lnTo>
                    <a:pt x="141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6" name="Freeform 24">
              <a:extLst>
                <a:ext uri="{FF2B5EF4-FFF2-40B4-BE49-F238E27FC236}">
                  <a16:creationId xmlns:a16="http://schemas.microsoft.com/office/drawing/2014/main" id="{2C3E941F-F0FD-4EAC-B321-C0DA9FDFE2C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49" y="4668"/>
              <a:ext cx="283" cy="340"/>
            </a:xfrm>
            <a:custGeom>
              <a:avLst/>
              <a:gdLst>
                <a:gd name="T0" fmla="*/ 85 w 283"/>
                <a:gd name="T1" fmla="*/ 0 h 340"/>
                <a:gd name="T2" fmla="*/ 0 w 283"/>
                <a:gd name="T3" fmla="*/ 0 h 340"/>
                <a:gd name="T4" fmla="*/ 28 w 283"/>
                <a:gd name="T5" fmla="*/ 57 h 340"/>
                <a:gd name="T6" fmla="*/ 0 w 283"/>
                <a:gd name="T7" fmla="*/ 85 h 340"/>
                <a:gd name="T8" fmla="*/ 0 w 283"/>
                <a:gd name="T9" fmla="*/ 114 h 340"/>
                <a:gd name="T10" fmla="*/ 56 w 283"/>
                <a:gd name="T11" fmla="*/ 170 h 340"/>
                <a:gd name="T12" fmla="*/ 56 w 283"/>
                <a:gd name="T13" fmla="*/ 227 h 340"/>
                <a:gd name="T14" fmla="*/ 85 w 283"/>
                <a:gd name="T15" fmla="*/ 255 h 340"/>
                <a:gd name="T16" fmla="*/ 28 w 283"/>
                <a:gd name="T17" fmla="*/ 312 h 340"/>
                <a:gd name="T18" fmla="*/ 56 w 283"/>
                <a:gd name="T19" fmla="*/ 340 h 340"/>
                <a:gd name="T20" fmla="*/ 113 w 283"/>
                <a:gd name="T21" fmla="*/ 284 h 340"/>
                <a:gd name="T22" fmla="*/ 283 w 283"/>
                <a:gd name="T23" fmla="*/ 199 h 340"/>
                <a:gd name="T24" fmla="*/ 85 w 283"/>
                <a:gd name="T25" fmla="*/ 29 h 340"/>
                <a:gd name="T26" fmla="*/ 85 w 283"/>
                <a:gd name="T27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3" h="340">
                  <a:moveTo>
                    <a:pt x="85" y="0"/>
                  </a:moveTo>
                  <a:lnTo>
                    <a:pt x="0" y="0"/>
                  </a:lnTo>
                  <a:lnTo>
                    <a:pt x="28" y="57"/>
                  </a:lnTo>
                  <a:lnTo>
                    <a:pt x="0" y="85"/>
                  </a:lnTo>
                  <a:lnTo>
                    <a:pt x="0" y="114"/>
                  </a:lnTo>
                  <a:lnTo>
                    <a:pt x="56" y="170"/>
                  </a:lnTo>
                  <a:lnTo>
                    <a:pt x="56" y="227"/>
                  </a:lnTo>
                  <a:lnTo>
                    <a:pt x="85" y="255"/>
                  </a:lnTo>
                  <a:lnTo>
                    <a:pt x="28" y="312"/>
                  </a:lnTo>
                  <a:lnTo>
                    <a:pt x="56" y="340"/>
                  </a:lnTo>
                  <a:lnTo>
                    <a:pt x="113" y="284"/>
                  </a:lnTo>
                  <a:lnTo>
                    <a:pt x="283" y="199"/>
                  </a:lnTo>
                  <a:lnTo>
                    <a:pt x="85" y="29"/>
                  </a:lnTo>
                  <a:lnTo>
                    <a:pt x="85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7" name="Freeform 25">
              <a:extLst>
                <a:ext uri="{FF2B5EF4-FFF2-40B4-BE49-F238E27FC236}">
                  <a16:creationId xmlns:a16="http://schemas.microsoft.com/office/drawing/2014/main" id="{8D95180B-1657-40B9-B144-A184534E037D}"/>
                </a:ext>
              </a:extLst>
            </p:cNvPr>
            <p:cNvSpPr>
              <a:spLocks/>
            </p:cNvSpPr>
            <p:nvPr/>
          </p:nvSpPr>
          <p:spPr bwMode="auto">
            <a:xfrm>
              <a:off x="3777" y="4045"/>
              <a:ext cx="482" cy="822"/>
            </a:xfrm>
            <a:custGeom>
              <a:avLst/>
              <a:gdLst>
                <a:gd name="T0" fmla="*/ 255 w 482"/>
                <a:gd name="T1" fmla="*/ 822 h 822"/>
                <a:gd name="T2" fmla="*/ 57 w 482"/>
                <a:gd name="T3" fmla="*/ 652 h 822"/>
                <a:gd name="T4" fmla="*/ 57 w 482"/>
                <a:gd name="T5" fmla="*/ 623 h 822"/>
                <a:gd name="T6" fmla="*/ 0 w 482"/>
                <a:gd name="T7" fmla="*/ 538 h 822"/>
                <a:gd name="T8" fmla="*/ 57 w 482"/>
                <a:gd name="T9" fmla="*/ 538 h 822"/>
                <a:gd name="T10" fmla="*/ 57 w 482"/>
                <a:gd name="T11" fmla="*/ 510 h 822"/>
                <a:gd name="T12" fmla="*/ 85 w 482"/>
                <a:gd name="T13" fmla="*/ 510 h 822"/>
                <a:gd name="T14" fmla="*/ 113 w 482"/>
                <a:gd name="T15" fmla="*/ 538 h 822"/>
                <a:gd name="T16" fmla="*/ 198 w 482"/>
                <a:gd name="T17" fmla="*/ 482 h 822"/>
                <a:gd name="T18" fmla="*/ 170 w 482"/>
                <a:gd name="T19" fmla="*/ 482 h 822"/>
                <a:gd name="T20" fmla="*/ 142 w 482"/>
                <a:gd name="T21" fmla="*/ 425 h 822"/>
                <a:gd name="T22" fmla="*/ 198 w 482"/>
                <a:gd name="T23" fmla="*/ 425 h 822"/>
                <a:gd name="T24" fmla="*/ 170 w 482"/>
                <a:gd name="T25" fmla="*/ 311 h 822"/>
                <a:gd name="T26" fmla="*/ 142 w 482"/>
                <a:gd name="T27" fmla="*/ 283 h 822"/>
                <a:gd name="T28" fmla="*/ 170 w 482"/>
                <a:gd name="T29" fmla="*/ 255 h 822"/>
                <a:gd name="T30" fmla="*/ 255 w 482"/>
                <a:gd name="T31" fmla="*/ 226 h 822"/>
                <a:gd name="T32" fmla="*/ 227 w 482"/>
                <a:gd name="T33" fmla="*/ 198 h 822"/>
                <a:gd name="T34" fmla="*/ 255 w 482"/>
                <a:gd name="T35" fmla="*/ 141 h 822"/>
                <a:gd name="T36" fmla="*/ 227 w 482"/>
                <a:gd name="T37" fmla="*/ 113 h 822"/>
                <a:gd name="T38" fmla="*/ 312 w 482"/>
                <a:gd name="T39" fmla="*/ 85 h 822"/>
                <a:gd name="T40" fmla="*/ 368 w 482"/>
                <a:gd name="T41" fmla="*/ 85 h 822"/>
                <a:gd name="T42" fmla="*/ 397 w 482"/>
                <a:gd name="T43" fmla="*/ 56 h 822"/>
                <a:gd name="T44" fmla="*/ 312 w 482"/>
                <a:gd name="T45" fmla="*/ 28 h 822"/>
                <a:gd name="T46" fmla="*/ 368 w 482"/>
                <a:gd name="T47" fmla="*/ 0 h 822"/>
                <a:gd name="T48" fmla="*/ 425 w 482"/>
                <a:gd name="T49" fmla="*/ 56 h 822"/>
                <a:gd name="T50" fmla="*/ 453 w 482"/>
                <a:gd name="T51" fmla="*/ 56 h 822"/>
                <a:gd name="T52" fmla="*/ 453 w 482"/>
                <a:gd name="T53" fmla="*/ 85 h 822"/>
                <a:gd name="T54" fmla="*/ 482 w 482"/>
                <a:gd name="T55" fmla="*/ 113 h 822"/>
                <a:gd name="T56" fmla="*/ 425 w 482"/>
                <a:gd name="T57" fmla="*/ 170 h 822"/>
                <a:gd name="T58" fmla="*/ 425 w 482"/>
                <a:gd name="T59" fmla="*/ 198 h 822"/>
                <a:gd name="T60" fmla="*/ 397 w 482"/>
                <a:gd name="T61" fmla="*/ 226 h 822"/>
                <a:gd name="T62" fmla="*/ 425 w 482"/>
                <a:gd name="T63" fmla="*/ 283 h 822"/>
                <a:gd name="T64" fmla="*/ 397 w 482"/>
                <a:gd name="T65" fmla="*/ 283 h 822"/>
                <a:gd name="T66" fmla="*/ 368 w 482"/>
                <a:gd name="T67" fmla="*/ 368 h 822"/>
                <a:gd name="T68" fmla="*/ 397 w 482"/>
                <a:gd name="T69" fmla="*/ 368 h 822"/>
                <a:gd name="T70" fmla="*/ 453 w 482"/>
                <a:gd name="T71" fmla="*/ 482 h 822"/>
                <a:gd name="T72" fmla="*/ 340 w 482"/>
                <a:gd name="T73" fmla="*/ 595 h 822"/>
                <a:gd name="T74" fmla="*/ 283 w 482"/>
                <a:gd name="T75" fmla="*/ 708 h 822"/>
                <a:gd name="T76" fmla="*/ 283 w 482"/>
                <a:gd name="T77" fmla="*/ 765 h 822"/>
                <a:gd name="T78" fmla="*/ 255 w 482"/>
                <a:gd name="T79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82" h="822">
                  <a:moveTo>
                    <a:pt x="255" y="822"/>
                  </a:moveTo>
                  <a:lnTo>
                    <a:pt x="57" y="652"/>
                  </a:lnTo>
                  <a:lnTo>
                    <a:pt x="57" y="623"/>
                  </a:lnTo>
                  <a:lnTo>
                    <a:pt x="0" y="538"/>
                  </a:lnTo>
                  <a:lnTo>
                    <a:pt x="57" y="538"/>
                  </a:lnTo>
                  <a:lnTo>
                    <a:pt x="57" y="510"/>
                  </a:lnTo>
                  <a:lnTo>
                    <a:pt x="85" y="510"/>
                  </a:lnTo>
                  <a:lnTo>
                    <a:pt x="113" y="538"/>
                  </a:lnTo>
                  <a:lnTo>
                    <a:pt x="198" y="482"/>
                  </a:lnTo>
                  <a:lnTo>
                    <a:pt x="170" y="482"/>
                  </a:lnTo>
                  <a:lnTo>
                    <a:pt x="142" y="425"/>
                  </a:lnTo>
                  <a:lnTo>
                    <a:pt x="198" y="425"/>
                  </a:lnTo>
                  <a:lnTo>
                    <a:pt x="170" y="311"/>
                  </a:lnTo>
                  <a:lnTo>
                    <a:pt x="142" y="283"/>
                  </a:lnTo>
                  <a:lnTo>
                    <a:pt x="170" y="255"/>
                  </a:lnTo>
                  <a:lnTo>
                    <a:pt x="255" y="226"/>
                  </a:lnTo>
                  <a:lnTo>
                    <a:pt x="227" y="198"/>
                  </a:lnTo>
                  <a:lnTo>
                    <a:pt x="255" y="141"/>
                  </a:lnTo>
                  <a:lnTo>
                    <a:pt x="227" y="113"/>
                  </a:lnTo>
                  <a:lnTo>
                    <a:pt x="312" y="85"/>
                  </a:lnTo>
                  <a:lnTo>
                    <a:pt x="368" y="85"/>
                  </a:lnTo>
                  <a:lnTo>
                    <a:pt x="397" y="56"/>
                  </a:lnTo>
                  <a:lnTo>
                    <a:pt x="312" y="28"/>
                  </a:lnTo>
                  <a:lnTo>
                    <a:pt x="368" y="0"/>
                  </a:lnTo>
                  <a:lnTo>
                    <a:pt x="425" y="56"/>
                  </a:lnTo>
                  <a:lnTo>
                    <a:pt x="453" y="56"/>
                  </a:lnTo>
                  <a:lnTo>
                    <a:pt x="453" y="85"/>
                  </a:lnTo>
                  <a:lnTo>
                    <a:pt x="482" y="113"/>
                  </a:lnTo>
                  <a:lnTo>
                    <a:pt x="425" y="170"/>
                  </a:lnTo>
                  <a:lnTo>
                    <a:pt x="425" y="198"/>
                  </a:lnTo>
                  <a:lnTo>
                    <a:pt x="397" y="226"/>
                  </a:lnTo>
                  <a:lnTo>
                    <a:pt x="425" y="283"/>
                  </a:lnTo>
                  <a:lnTo>
                    <a:pt x="397" y="283"/>
                  </a:lnTo>
                  <a:lnTo>
                    <a:pt x="368" y="368"/>
                  </a:lnTo>
                  <a:lnTo>
                    <a:pt x="397" y="368"/>
                  </a:lnTo>
                  <a:lnTo>
                    <a:pt x="453" y="482"/>
                  </a:lnTo>
                  <a:lnTo>
                    <a:pt x="340" y="595"/>
                  </a:lnTo>
                  <a:lnTo>
                    <a:pt x="283" y="708"/>
                  </a:lnTo>
                  <a:lnTo>
                    <a:pt x="283" y="765"/>
                  </a:lnTo>
                  <a:lnTo>
                    <a:pt x="255" y="822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8" name="Freeform 26">
              <a:extLst>
                <a:ext uri="{FF2B5EF4-FFF2-40B4-BE49-F238E27FC236}">
                  <a16:creationId xmlns:a16="http://schemas.microsoft.com/office/drawing/2014/main" id="{76529CB8-A763-4B65-B695-A9D6A3CBDC3A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" y="3534"/>
              <a:ext cx="766" cy="1049"/>
            </a:xfrm>
            <a:custGeom>
              <a:avLst/>
              <a:gdLst>
                <a:gd name="T0" fmla="*/ 114 w 766"/>
                <a:gd name="T1" fmla="*/ 29 h 1049"/>
                <a:gd name="T2" fmla="*/ 142 w 766"/>
                <a:gd name="T3" fmla="*/ 114 h 1049"/>
                <a:gd name="T4" fmla="*/ 57 w 766"/>
                <a:gd name="T5" fmla="*/ 227 h 1049"/>
                <a:gd name="T6" fmla="*/ 29 w 766"/>
                <a:gd name="T7" fmla="*/ 426 h 1049"/>
                <a:gd name="T8" fmla="*/ 0 w 766"/>
                <a:gd name="T9" fmla="*/ 511 h 1049"/>
                <a:gd name="T10" fmla="*/ 57 w 766"/>
                <a:gd name="T11" fmla="*/ 624 h 1049"/>
                <a:gd name="T12" fmla="*/ 199 w 766"/>
                <a:gd name="T13" fmla="*/ 737 h 1049"/>
                <a:gd name="T14" fmla="*/ 227 w 766"/>
                <a:gd name="T15" fmla="*/ 822 h 1049"/>
                <a:gd name="T16" fmla="*/ 284 w 766"/>
                <a:gd name="T17" fmla="*/ 907 h 1049"/>
                <a:gd name="T18" fmla="*/ 341 w 766"/>
                <a:gd name="T19" fmla="*/ 936 h 1049"/>
                <a:gd name="T20" fmla="*/ 284 w 766"/>
                <a:gd name="T21" fmla="*/ 993 h 1049"/>
                <a:gd name="T22" fmla="*/ 369 w 766"/>
                <a:gd name="T23" fmla="*/ 1049 h 1049"/>
                <a:gd name="T24" fmla="*/ 426 w 766"/>
                <a:gd name="T25" fmla="*/ 1021 h 1049"/>
                <a:gd name="T26" fmla="*/ 482 w 766"/>
                <a:gd name="T27" fmla="*/ 1049 h 1049"/>
                <a:gd name="T28" fmla="*/ 539 w 766"/>
                <a:gd name="T29" fmla="*/ 993 h 1049"/>
                <a:gd name="T30" fmla="*/ 567 w 766"/>
                <a:gd name="T31" fmla="*/ 936 h 1049"/>
                <a:gd name="T32" fmla="*/ 511 w 766"/>
                <a:gd name="T33" fmla="*/ 794 h 1049"/>
                <a:gd name="T34" fmla="*/ 624 w 766"/>
                <a:gd name="T35" fmla="*/ 737 h 1049"/>
                <a:gd name="T36" fmla="*/ 624 w 766"/>
                <a:gd name="T37" fmla="*/ 652 h 1049"/>
                <a:gd name="T38" fmla="*/ 681 w 766"/>
                <a:gd name="T39" fmla="*/ 596 h 1049"/>
                <a:gd name="T40" fmla="*/ 766 w 766"/>
                <a:gd name="T41" fmla="*/ 567 h 1049"/>
                <a:gd name="T42" fmla="*/ 737 w 766"/>
                <a:gd name="T43" fmla="*/ 511 h 1049"/>
                <a:gd name="T44" fmla="*/ 681 w 766"/>
                <a:gd name="T45" fmla="*/ 454 h 1049"/>
                <a:gd name="T46" fmla="*/ 596 w 766"/>
                <a:gd name="T47" fmla="*/ 369 h 1049"/>
                <a:gd name="T48" fmla="*/ 567 w 766"/>
                <a:gd name="T49" fmla="*/ 312 h 1049"/>
                <a:gd name="T50" fmla="*/ 539 w 766"/>
                <a:gd name="T51" fmla="*/ 255 h 1049"/>
                <a:gd name="T52" fmla="*/ 482 w 766"/>
                <a:gd name="T53" fmla="*/ 227 h 1049"/>
                <a:gd name="T54" fmla="*/ 454 w 766"/>
                <a:gd name="T55" fmla="*/ 142 h 1049"/>
                <a:gd name="T56" fmla="*/ 369 w 766"/>
                <a:gd name="T57" fmla="*/ 85 h 1049"/>
                <a:gd name="T58" fmla="*/ 255 w 766"/>
                <a:gd name="T59" fmla="*/ 85 h 1049"/>
                <a:gd name="T60" fmla="*/ 255 w 766"/>
                <a:gd name="T61" fmla="*/ 29 h 1049"/>
                <a:gd name="T62" fmla="*/ 199 w 766"/>
                <a:gd name="T63" fmla="*/ 57 h 10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66" h="1049">
                  <a:moveTo>
                    <a:pt x="142" y="0"/>
                  </a:moveTo>
                  <a:lnTo>
                    <a:pt x="114" y="29"/>
                  </a:lnTo>
                  <a:lnTo>
                    <a:pt x="142" y="85"/>
                  </a:lnTo>
                  <a:lnTo>
                    <a:pt x="142" y="114"/>
                  </a:lnTo>
                  <a:lnTo>
                    <a:pt x="114" y="199"/>
                  </a:lnTo>
                  <a:lnTo>
                    <a:pt x="57" y="227"/>
                  </a:lnTo>
                  <a:lnTo>
                    <a:pt x="29" y="284"/>
                  </a:lnTo>
                  <a:lnTo>
                    <a:pt x="29" y="426"/>
                  </a:lnTo>
                  <a:lnTo>
                    <a:pt x="0" y="482"/>
                  </a:lnTo>
                  <a:lnTo>
                    <a:pt x="0" y="511"/>
                  </a:lnTo>
                  <a:lnTo>
                    <a:pt x="57" y="539"/>
                  </a:lnTo>
                  <a:lnTo>
                    <a:pt x="57" y="624"/>
                  </a:lnTo>
                  <a:lnTo>
                    <a:pt x="114" y="652"/>
                  </a:lnTo>
                  <a:lnTo>
                    <a:pt x="199" y="737"/>
                  </a:lnTo>
                  <a:lnTo>
                    <a:pt x="199" y="794"/>
                  </a:lnTo>
                  <a:lnTo>
                    <a:pt x="227" y="822"/>
                  </a:lnTo>
                  <a:lnTo>
                    <a:pt x="255" y="879"/>
                  </a:lnTo>
                  <a:lnTo>
                    <a:pt x="284" y="907"/>
                  </a:lnTo>
                  <a:lnTo>
                    <a:pt x="255" y="936"/>
                  </a:lnTo>
                  <a:lnTo>
                    <a:pt x="341" y="936"/>
                  </a:lnTo>
                  <a:lnTo>
                    <a:pt x="341" y="993"/>
                  </a:lnTo>
                  <a:lnTo>
                    <a:pt x="284" y="993"/>
                  </a:lnTo>
                  <a:lnTo>
                    <a:pt x="284" y="1021"/>
                  </a:lnTo>
                  <a:lnTo>
                    <a:pt x="369" y="1049"/>
                  </a:lnTo>
                  <a:lnTo>
                    <a:pt x="426" y="1049"/>
                  </a:lnTo>
                  <a:lnTo>
                    <a:pt x="426" y="1021"/>
                  </a:lnTo>
                  <a:lnTo>
                    <a:pt x="454" y="1021"/>
                  </a:lnTo>
                  <a:lnTo>
                    <a:pt x="482" y="1049"/>
                  </a:lnTo>
                  <a:lnTo>
                    <a:pt x="567" y="993"/>
                  </a:lnTo>
                  <a:lnTo>
                    <a:pt x="539" y="993"/>
                  </a:lnTo>
                  <a:lnTo>
                    <a:pt x="511" y="936"/>
                  </a:lnTo>
                  <a:lnTo>
                    <a:pt x="567" y="936"/>
                  </a:lnTo>
                  <a:lnTo>
                    <a:pt x="539" y="822"/>
                  </a:lnTo>
                  <a:lnTo>
                    <a:pt x="511" y="794"/>
                  </a:lnTo>
                  <a:lnTo>
                    <a:pt x="539" y="766"/>
                  </a:lnTo>
                  <a:lnTo>
                    <a:pt x="624" y="737"/>
                  </a:lnTo>
                  <a:lnTo>
                    <a:pt x="596" y="709"/>
                  </a:lnTo>
                  <a:lnTo>
                    <a:pt x="624" y="652"/>
                  </a:lnTo>
                  <a:lnTo>
                    <a:pt x="596" y="624"/>
                  </a:lnTo>
                  <a:lnTo>
                    <a:pt x="681" y="596"/>
                  </a:lnTo>
                  <a:lnTo>
                    <a:pt x="737" y="596"/>
                  </a:lnTo>
                  <a:lnTo>
                    <a:pt x="766" y="567"/>
                  </a:lnTo>
                  <a:lnTo>
                    <a:pt x="681" y="539"/>
                  </a:lnTo>
                  <a:lnTo>
                    <a:pt x="737" y="511"/>
                  </a:lnTo>
                  <a:lnTo>
                    <a:pt x="681" y="482"/>
                  </a:lnTo>
                  <a:lnTo>
                    <a:pt x="681" y="454"/>
                  </a:lnTo>
                  <a:lnTo>
                    <a:pt x="624" y="426"/>
                  </a:lnTo>
                  <a:lnTo>
                    <a:pt x="596" y="369"/>
                  </a:lnTo>
                  <a:lnTo>
                    <a:pt x="567" y="340"/>
                  </a:lnTo>
                  <a:lnTo>
                    <a:pt x="567" y="312"/>
                  </a:lnTo>
                  <a:lnTo>
                    <a:pt x="567" y="284"/>
                  </a:lnTo>
                  <a:lnTo>
                    <a:pt x="539" y="255"/>
                  </a:lnTo>
                  <a:lnTo>
                    <a:pt x="511" y="255"/>
                  </a:lnTo>
                  <a:lnTo>
                    <a:pt x="482" y="227"/>
                  </a:lnTo>
                  <a:lnTo>
                    <a:pt x="482" y="199"/>
                  </a:lnTo>
                  <a:lnTo>
                    <a:pt x="454" y="142"/>
                  </a:lnTo>
                  <a:lnTo>
                    <a:pt x="426" y="142"/>
                  </a:lnTo>
                  <a:lnTo>
                    <a:pt x="369" y="85"/>
                  </a:lnTo>
                  <a:lnTo>
                    <a:pt x="312" y="57"/>
                  </a:lnTo>
                  <a:lnTo>
                    <a:pt x="255" y="85"/>
                  </a:lnTo>
                  <a:lnTo>
                    <a:pt x="284" y="29"/>
                  </a:lnTo>
                  <a:lnTo>
                    <a:pt x="255" y="29"/>
                  </a:lnTo>
                  <a:lnTo>
                    <a:pt x="227" y="57"/>
                  </a:lnTo>
                  <a:lnTo>
                    <a:pt x="199" y="57"/>
                  </a:lnTo>
                  <a:lnTo>
                    <a:pt x="142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59" name="Freeform 27">
              <a:extLst>
                <a:ext uri="{FF2B5EF4-FFF2-40B4-BE49-F238E27FC236}">
                  <a16:creationId xmlns:a16="http://schemas.microsoft.com/office/drawing/2014/main" id="{207E5A18-6145-404F-94E0-3B5702894AF8}"/>
                </a:ext>
              </a:extLst>
            </p:cNvPr>
            <p:cNvSpPr>
              <a:spLocks/>
            </p:cNvSpPr>
            <p:nvPr/>
          </p:nvSpPr>
          <p:spPr bwMode="auto">
            <a:xfrm>
              <a:off x="3323" y="4697"/>
              <a:ext cx="511" cy="964"/>
            </a:xfrm>
            <a:custGeom>
              <a:avLst/>
              <a:gdLst>
                <a:gd name="T0" fmla="*/ 29 w 511"/>
                <a:gd name="T1" fmla="*/ 28 h 964"/>
                <a:gd name="T2" fmla="*/ 29 w 511"/>
                <a:gd name="T3" fmla="*/ 170 h 964"/>
                <a:gd name="T4" fmla="*/ 0 w 511"/>
                <a:gd name="T5" fmla="*/ 170 h 964"/>
                <a:gd name="T6" fmla="*/ 0 w 511"/>
                <a:gd name="T7" fmla="*/ 255 h 964"/>
                <a:gd name="T8" fmla="*/ 29 w 511"/>
                <a:gd name="T9" fmla="*/ 283 h 964"/>
                <a:gd name="T10" fmla="*/ 29 w 511"/>
                <a:gd name="T11" fmla="*/ 368 h 964"/>
                <a:gd name="T12" fmla="*/ 29 w 511"/>
                <a:gd name="T13" fmla="*/ 425 h 964"/>
                <a:gd name="T14" fmla="*/ 57 w 511"/>
                <a:gd name="T15" fmla="*/ 453 h 964"/>
                <a:gd name="T16" fmla="*/ 29 w 511"/>
                <a:gd name="T17" fmla="*/ 482 h 964"/>
                <a:gd name="T18" fmla="*/ 57 w 511"/>
                <a:gd name="T19" fmla="*/ 538 h 964"/>
                <a:gd name="T20" fmla="*/ 114 w 511"/>
                <a:gd name="T21" fmla="*/ 567 h 964"/>
                <a:gd name="T22" fmla="*/ 170 w 511"/>
                <a:gd name="T23" fmla="*/ 623 h 964"/>
                <a:gd name="T24" fmla="*/ 170 w 511"/>
                <a:gd name="T25" fmla="*/ 652 h 964"/>
                <a:gd name="T26" fmla="*/ 199 w 511"/>
                <a:gd name="T27" fmla="*/ 680 h 964"/>
                <a:gd name="T28" fmla="*/ 227 w 511"/>
                <a:gd name="T29" fmla="*/ 737 h 964"/>
                <a:gd name="T30" fmla="*/ 170 w 511"/>
                <a:gd name="T31" fmla="*/ 765 h 964"/>
                <a:gd name="T32" fmla="*/ 142 w 511"/>
                <a:gd name="T33" fmla="*/ 822 h 964"/>
                <a:gd name="T34" fmla="*/ 142 w 511"/>
                <a:gd name="T35" fmla="*/ 878 h 964"/>
                <a:gd name="T36" fmla="*/ 170 w 511"/>
                <a:gd name="T37" fmla="*/ 907 h 964"/>
                <a:gd name="T38" fmla="*/ 227 w 511"/>
                <a:gd name="T39" fmla="*/ 907 h 964"/>
                <a:gd name="T40" fmla="*/ 255 w 511"/>
                <a:gd name="T41" fmla="*/ 964 h 964"/>
                <a:gd name="T42" fmla="*/ 312 w 511"/>
                <a:gd name="T43" fmla="*/ 935 h 964"/>
                <a:gd name="T44" fmla="*/ 340 w 511"/>
                <a:gd name="T45" fmla="*/ 907 h 964"/>
                <a:gd name="T46" fmla="*/ 340 w 511"/>
                <a:gd name="T47" fmla="*/ 878 h 964"/>
                <a:gd name="T48" fmla="*/ 312 w 511"/>
                <a:gd name="T49" fmla="*/ 878 h 964"/>
                <a:gd name="T50" fmla="*/ 312 w 511"/>
                <a:gd name="T51" fmla="*/ 907 h 964"/>
                <a:gd name="T52" fmla="*/ 284 w 511"/>
                <a:gd name="T53" fmla="*/ 907 h 964"/>
                <a:gd name="T54" fmla="*/ 255 w 511"/>
                <a:gd name="T55" fmla="*/ 822 h 964"/>
                <a:gd name="T56" fmla="*/ 255 w 511"/>
                <a:gd name="T57" fmla="*/ 737 h 964"/>
                <a:gd name="T58" fmla="*/ 284 w 511"/>
                <a:gd name="T59" fmla="*/ 652 h 964"/>
                <a:gd name="T60" fmla="*/ 312 w 511"/>
                <a:gd name="T61" fmla="*/ 595 h 964"/>
                <a:gd name="T62" fmla="*/ 340 w 511"/>
                <a:gd name="T63" fmla="*/ 510 h 964"/>
                <a:gd name="T64" fmla="*/ 340 w 511"/>
                <a:gd name="T65" fmla="*/ 453 h 964"/>
                <a:gd name="T66" fmla="*/ 482 w 511"/>
                <a:gd name="T67" fmla="*/ 311 h 964"/>
                <a:gd name="T68" fmla="*/ 454 w 511"/>
                <a:gd name="T69" fmla="*/ 283 h 964"/>
                <a:gd name="T70" fmla="*/ 511 w 511"/>
                <a:gd name="T71" fmla="*/ 226 h 964"/>
                <a:gd name="T72" fmla="*/ 482 w 511"/>
                <a:gd name="T73" fmla="*/ 198 h 964"/>
                <a:gd name="T74" fmla="*/ 482 w 511"/>
                <a:gd name="T75" fmla="*/ 141 h 964"/>
                <a:gd name="T76" fmla="*/ 426 w 511"/>
                <a:gd name="T77" fmla="*/ 85 h 964"/>
                <a:gd name="T78" fmla="*/ 227 w 511"/>
                <a:gd name="T79" fmla="*/ 0 h 964"/>
                <a:gd name="T80" fmla="*/ 114 w 511"/>
                <a:gd name="T81" fmla="*/ 0 h 964"/>
                <a:gd name="T82" fmla="*/ 85 w 511"/>
                <a:gd name="T83" fmla="*/ 28 h 964"/>
                <a:gd name="T84" fmla="*/ 29 w 511"/>
                <a:gd name="T85" fmla="*/ 2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11" h="964">
                  <a:moveTo>
                    <a:pt x="29" y="28"/>
                  </a:moveTo>
                  <a:lnTo>
                    <a:pt x="29" y="170"/>
                  </a:lnTo>
                  <a:lnTo>
                    <a:pt x="0" y="170"/>
                  </a:lnTo>
                  <a:lnTo>
                    <a:pt x="0" y="255"/>
                  </a:lnTo>
                  <a:lnTo>
                    <a:pt x="29" y="283"/>
                  </a:lnTo>
                  <a:lnTo>
                    <a:pt x="29" y="368"/>
                  </a:lnTo>
                  <a:lnTo>
                    <a:pt x="29" y="425"/>
                  </a:lnTo>
                  <a:lnTo>
                    <a:pt x="57" y="453"/>
                  </a:lnTo>
                  <a:lnTo>
                    <a:pt x="29" y="482"/>
                  </a:lnTo>
                  <a:lnTo>
                    <a:pt x="57" y="538"/>
                  </a:lnTo>
                  <a:lnTo>
                    <a:pt x="114" y="567"/>
                  </a:lnTo>
                  <a:lnTo>
                    <a:pt x="170" y="623"/>
                  </a:lnTo>
                  <a:lnTo>
                    <a:pt x="170" y="652"/>
                  </a:lnTo>
                  <a:lnTo>
                    <a:pt x="199" y="680"/>
                  </a:lnTo>
                  <a:lnTo>
                    <a:pt x="227" y="737"/>
                  </a:lnTo>
                  <a:lnTo>
                    <a:pt x="170" y="765"/>
                  </a:lnTo>
                  <a:lnTo>
                    <a:pt x="142" y="822"/>
                  </a:lnTo>
                  <a:lnTo>
                    <a:pt x="142" y="878"/>
                  </a:lnTo>
                  <a:lnTo>
                    <a:pt x="170" y="907"/>
                  </a:lnTo>
                  <a:lnTo>
                    <a:pt x="227" y="907"/>
                  </a:lnTo>
                  <a:lnTo>
                    <a:pt x="255" y="964"/>
                  </a:lnTo>
                  <a:lnTo>
                    <a:pt x="312" y="935"/>
                  </a:lnTo>
                  <a:lnTo>
                    <a:pt x="340" y="907"/>
                  </a:lnTo>
                  <a:lnTo>
                    <a:pt x="340" y="878"/>
                  </a:lnTo>
                  <a:lnTo>
                    <a:pt x="312" y="878"/>
                  </a:lnTo>
                  <a:lnTo>
                    <a:pt x="312" y="907"/>
                  </a:lnTo>
                  <a:lnTo>
                    <a:pt x="284" y="907"/>
                  </a:lnTo>
                  <a:lnTo>
                    <a:pt x="255" y="822"/>
                  </a:lnTo>
                  <a:lnTo>
                    <a:pt x="255" y="737"/>
                  </a:lnTo>
                  <a:lnTo>
                    <a:pt x="284" y="652"/>
                  </a:lnTo>
                  <a:lnTo>
                    <a:pt x="312" y="595"/>
                  </a:lnTo>
                  <a:lnTo>
                    <a:pt x="340" y="510"/>
                  </a:lnTo>
                  <a:lnTo>
                    <a:pt x="340" y="453"/>
                  </a:lnTo>
                  <a:lnTo>
                    <a:pt x="482" y="311"/>
                  </a:lnTo>
                  <a:lnTo>
                    <a:pt x="454" y="283"/>
                  </a:lnTo>
                  <a:lnTo>
                    <a:pt x="511" y="226"/>
                  </a:lnTo>
                  <a:lnTo>
                    <a:pt x="482" y="198"/>
                  </a:lnTo>
                  <a:lnTo>
                    <a:pt x="482" y="141"/>
                  </a:lnTo>
                  <a:lnTo>
                    <a:pt x="426" y="85"/>
                  </a:lnTo>
                  <a:lnTo>
                    <a:pt x="227" y="0"/>
                  </a:lnTo>
                  <a:lnTo>
                    <a:pt x="114" y="0"/>
                  </a:lnTo>
                  <a:lnTo>
                    <a:pt x="85" y="28"/>
                  </a:lnTo>
                  <a:lnTo>
                    <a:pt x="29" y="2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0" name="Freeform 28">
              <a:extLst>
                <a:ext uri="{FF2B5EF4-FFF2-40B4-BE49-F238E27FC236}">
                  <a16:creationId xmlns:a16="http://schemas.microsoft.com/office/drawing/2014/main" id="{03882E43-99B0-48B8-B186-A76D574E2DA7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5207"/>
              <a:ext cx="709" cy="567"/>
            </a:xfrm>
            <a:custGeom>
              <a:avLst/>
              <a:gdLst>
                <a:gd name="T0" fmla="*/ 312 w 709"/>
                <a:gd name="T1" fmla="*/ 28 h 567"/>
                <a:gd name="T2" fmla="*/ 255 w 709"/>
                <a:gd name="T3" fmla="*/ 0 h 567"/>
                <a:gd name="T4" fmla="*/ 199 w 709"/>
                <a:gd name="T5" fmla="*/ 28 h 567"/>
                <a:gd name="T6" fmla="*/ 199 w 709"/>
                <a:gd name="T7" fmla="*/ 57 h 567"/>
                <a:gd name="T8" fmla="*/ 170 w 709"/>
                <a:gd name="T9" fmla="*/ 85 h 567"/>
                <a:gd name="T10" fmla="*/ 142 w 709"/>
                <a:gd name="T11" fmla="*/ 170 h 567"/>
                <a:gd name="T12" fmla="*/ 114 w 709"/>
                <a:gd name="T13" fmla="*/ 170 h 567"/>
                <a:gd name="T14" fmla="*/ 114 w 709"/>
                <a:gd name="T15" fmla="*/ 227 h 567"/>
                <a:gd name="T16" fmla="*/ 28 w 709"/>
                <a:gd name="T17" fmla="*/ 198 h 567"/>
                <a:gd name="T18" fmla="*/ 0 w 709"/>
                <a:gd name="T19" fmla="*/ 255 h 567"/>
                <a:gd name="T20" fmla="*/ 0 w 709"/>
                <a:gd name="T21" fmla="*/ 312 h 567"/>
                <a:gd name="T22" fmla="*/ 425 w 709"/>
                <a:gd name="T23" fmla="*/ 482 h 567"/>
                <a:gd name="T24" fmla="*/ 510 w 709"/>
                <a:gd name="T25" fmla="*/ 539 h 567"/>
                <a:gd name="T26" fmla="*/ 567 w 709"/>
                <a:gd name="T27" fmla="*/ 539 h 567"/>
                <a:gd name="T28" fmla="*/ 681 w 709"/>
                <a:gd name="T29" fmla="*/ 567 h 567"/>
                <a:gd name="T30" fmla="*/ 709 w 709"/>
                <a:gd name="T31" fmla="*/ 510 h 567"/>
                <a:gd name="T32" fmla="*/ 652 w 709"/>
                <a:gd name="T33" fmla="*/ 482 h 567"/>
                <a:gd name="T34" fmla="*/ 652 w 709"/>
                <a:gd name="T35" fmla="*/ 454 h 567"/>
                <a:gd name="T36" fmla="*/ 624 w 709"/>
                <a:gd name="T37" fmla="*/ 482 h 567"/>
                <a:gd name="T38" fmla="*/ 624 w 709"/>
                <a:gd name="T39" fmla="*/ 454 h 567"/>
                <a:gd name="T40" fmla="*/ 595 w 709"/>
                <a:gd name="T41" fmla="*/ 454 h 567"/>
                <a:gd name="T42" fmla="*/ 595 w 709"/>
                <a:gd name="T43" fmla="*/ 425 h 567"/>
                <a:gd name="T44" fmla="*/ 624 w 709"/>
                <a:gd name="T45" fmla="*/ 425 h 567"/>
                <a:gd name="T46" fmla="*/ 624 w 709"/>
                <a:gd name="T47" fmla="*/ 397 h 567"/>
                <a:gd name="T48" fmla="*/ 595 w 709"/>
                <a:gd name="T49" fmla="*/ 397 h 567"/>
                <a:gd name="T50" fmla="*/ 567 w 709"/>
                <a:gd name="T51" fmla="*/ 425 h 567"/>
                <a:gd name="T52" fmla="*/ 510 w 709"/>
                <a:gd name="T53" fmla="*/ 454 h 567"/>
                <a:gd name="T54" fmla="*/ 482 w 709"/>
                <a:gd name="T55" fmla="*/ 397 h 567"/>
                <a:gd name="T56" fmla="*/ 425 w 709"/>
                <a:gd name="T57" fmla="*/ 397 h 567"/>
                <a:gd name="T58" fmla="*/ 397 w 709"/>
                <a:gd name="T59" fmla="*/ 368 h 567"/>
                <a:gd name="T60" fmla="*/ 397 w 709"/>
                <a:gd name="T61" fmla="*/ 312 h 567"/>
                <a:gd name="T62" fmla="*/ 425 w 709"/>
                <a:gd name="T63" fmla="*/ 255 h 567"/>
                <a:gd name="T64" fmla="*/ 482 w 709"/>
                <a:gd name="T65" fmla="*/ 227 h 567"/>
                <a:gd name="T66" fmla="*/ 454 w 709"/>
                <a:gd name="T67" fmla="*/ 170 h 567"/>
                <a:gd name="T68" fmla="*/ 425 w 709"/>
                <a:gd name="T69" fmla="*/ 142 h 567"/>
                <a:gd name="T70" fmla="*/ 425 w 709"/>
                <a:gd name="T71" fmla="*/ 113 h 567"/>
                <a:gd name="T72" fmla="*/ 369 w 709"/>
                <a:gd name="T73" fmla="*/ 57 h 567"/>
                <a:gd name="T74" fmla="*/ 312 w 709"/>
                <a:gd name="T75" fmla="*/ 28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9" h="567">
                  <a:moveTo>
                    <a:pt x="312" y="28"/>
                  </a:moveTo>
                  <a:lnTo>
                    <a:pt x="255" y="0"/>
                  </a:lnTo>
                  <a:lnTo>
                    <a:pt x="199" y="28"/>
                  </a:lnTo>
                  <a:lnTo>
                    <a:pt x="199" y="57"/>
                  </a:lnTo>
                  <a:lnTo>
                    <a:pt x="170" y="85"/>
                  </a:lnTo>
                  <a:lnTo>
                    <a:pt x="142" y="170"/>
                  </a:lnTo>
                  <a:lnTo>
                    <a:pt x="114" y="170"/>
                  </a:lnTo>
                  <a:lnTo>
                    <a:pt x="114" y="227"/>
                  </a:lnTo>
                  <a:lnTo>
                    <a:pt x="28" y="198"/>
                  </a:lnTo>
                  <a:lnTo>
                    <a:pt x="0" y="255"/>
                  </a:lnTo>
                  <a:lnTo>
                    <a:pt x="0" y="312"/>
                  </a:lnTo>
                  <a:lnTo>
                    <a:pt x="425" y="482"/>
                  </a:lnTo>
                  <a:lnTo>
                    <a:pt x="510" y="539"/>
                  </a:lnTo>
                  <a:lnTo>
                    <a:pt x="567" y="539"/>
                  </a:lnTo>
                  <a:lnTo>
                    <a:pt x="681" y="567"/>
                  </a:lnTo>
                  <a:lnTo>
                    <a:pt x="709" y="510"/>
                  </a:lnTo>
                  <a:lnTo>
                    <a:pt x="652" y="482"/>
                  </a:lnTo>
                  <a:lnTo>
                    <a:pt x="652" y="454"/>
                  </a:lnTo>
                  <a:lnTo>
                    <a:pt x="624" y="482"/>
                  </a:lnTo>
                  <a:lnTo>
                    <a:pt x="624" y="454"/>
                  </a:lnTo>
                  <a:lnTo>
                    <a:pt x="595" y="454"/>
                  </a:lnTo>
                  <a:lnTo>
                    <a:pt x="595" y="425"/>
                  </a:lnTo>
                  <a:lnTo>
                    <a:pt x="624" y="425"/>
                  </a:lnTo>
                  <a:lnTo>
                    <a:pt x="624" y="397"/>
                  </a:lnTo>
                  <a:lnTo>
                    <a:pt x="595" y="397"/>
                  </a:lnTo>
                  <a:lnTo>
                    <a:pt x="567" y="425"/>
                  </a:lnTo>
                  <a:lnTo>
                    <a:pt x="510" y="454"/>
                  </a:lnTo>
                  <a:lnTo>
                    <a:pt x="482" y="397"/>
                  </a:lnTo>
                  <a:lnTo>
                    <a:pt x="425" y="397"/>
                  </a:lnTo>
                  <a:lnTo>
                    <a:pt x="397" y="368"/>
                  </a:lnTo>
                  <a:lnTo>
                    <a:pt x="397" y="312"/>
                  </a:lnTo>
                  <a:lnTo>
                    <a:pt x="425" y="255"/>
                  </a:lnTo>
                  <a:lnTo>
                    <a:pt x="482" y="227"/>
                  </a:lnTo>
                  <a:lnTo>
                    <a:pt x="454" y="170"/>
                  </a:lnTo>
                  <a:lnTo>
                    <a:pt x="425" y="142"/>
                  </a:lnTo>
                  <a:lnTo>
                    <a:pt x="425" y="113"/>
                  </a:lnTo>
                  <a:lnTo>
                    <a:pt x="369" y="57"/>
                  </a:lnTo>
                  <a:lnTo>
                    <a:pt x="312" y="2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1" name="Freeform 29">
              <a:extLst>
                <a:ext uri="{FF2B5EF4-FFF2-40B4-BE49-F238E27FC236}">
                  <a16:creationId xmlns:a16="http://schemas.microsoft.com/office/drawing/2014/main" id="{96E3EFC7-77C1-4621-BF93-EF6EFAD7BD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926" y="4612"/>
              <a:ext cx="454" cy="822"/>
            </a:xfrm>
            <a:custGeom>
              <a:avLst/>
              <a:gdLst>
                <a:gd name="T0" fmla="*/ 256 w 454"/>
                <a:gd name="T1" fmla="*/ 0 h 822"/>
                <a:gd name="T2" fmla="*/ 284 w 454"/>
                <a:gd name="T3" fmla="*/ 0 h 822"/>
                <a:gd name="T4" fmla="*/ 312 w 454"/>
                <a:gd name="T5" fmla="*/ 85 h 822"/>
                <a:gd name="T6" fmla="*/ 369 w 454"/>
                <a:gd name="T7" fmla="*/ 85 h 822"/>
                <a:gd name="T8" fmla="*/ 369 w 454"/>
                <a:gd name="T9" fmla="*/ 28 h 822"/>
                <a:gd name="T10" fmla="*/ 397 w 454"/>
                <a:gd name="T11" fmla="*/ 56 h 822"/>
                <a:gd name="T12" fmla="*/ 426 w 454"/>
                <a:gd name="T13" fmla="*/ 113 h 822"/>
                <a:gd name="T14" fmla="*/ 426 w 454"/>
                <a:gd name="T15" fmla="*/ 255 h 822"/>
                <a:gd name="T16" fmla="*/ 397 w 454"/>
                <a:gd name="T17" fmla="*/ 255 h 822"/>
                <a:gd name="T18" fmla="*/ 397 w 454"/>
                <a:gd name="T19" fmla="*/ 340 h 822"/>
                <a:gd name="T20" fmla="*/ 426 w 454"/>
                <a:gd name="T21" fmla="*/ 368 h 822"/>
                <a:gd name="T22" fmla="*/ 426 w 454"/>
                <a:gd name="T23" fmla="*/ 510 h 822"/>
                <a:gd name="T24" fmla="*/ 454 w 454"/>
                <a:gd name="T25" fmla="*/ 538 h 822"/>
                <a:gd name="T26" fmla="*/ 426 w 454"/>
                <a:gd name="T27" fmla="*/ 567 h 822"/>
                <a:gd name="T28" fmla="*/ 454 w 454"/>
                <a:gd name="T29" fmla="*/ 623 h 822"/>
                <a:gd name="T30" fmla="*/ 397 w 454"/>
                <a:gd name="T31" fmla="*/ 595 h 822"/>
                <a:gd name="T32" fmla="*/ 341 w 454"/>
                <a:gd name="T33" fmla="*/ 623 h 822"/>
                <a:gd name="T34" fmla="*/ 341 w 454"/>
                <a:gd name="T35" fmla="*/ 652 h 822"/>
                <a:gd name="T36" fmla="*/ 312 w 454"/>
                <a:gd name="T37" fmla="*/ 680 h 822"/>
                <a:gd name="T38" fmla="*/ 284 w 454"/>
                <a:gd name="T39" fmla="*/ 765 h 822"/>
                <a:gd name="T40" fmla="*/ 256 w 454"/>
                <a:gd name="T41" fmla="*/ 765 h 822"/>
                <a:gd name="T42" fmla="*/ 256 w 454"/>
                <a:gd name="T43" fmla="*/ 822 h 822"/>
                <a:gd name="T44" fmla="*/ 170 w 454"/>
                <a:gd name="T45" fmla="*/ 793 h 822"/>
                <a:gd name="T46" fmla="*/ 199 w 454"/>
                <a:gd name="T47" fmla="*/ 765 h 822"/>
                <a:gd name="T48" fmla="*/ 170 w 454"/>
                <a:gd name="T49" fmla="*/ 708 h 822"/>
                <a:gd name="T50" fmla="*/ 142 w 454"/>
                <a:gd name="T51" fmla="*/ 708 h 822"/>
                <a:gd name="T52" fmla="*/ 114 w 454"/>
                <a:gd name="T53" fmla="*/ 737 h 822"/>
                <a:gd name="T54" fmla="*/ 142 w 454"/>
                <a:gd name="T55" fmla="*/ 680 h 822"/>
                <a:gd name="T56" fmla="*/ 114 w 454"/>
                <a:gd name="T57" fmla="*/ 623 h 822"/>
                <a:gd name="T58" fmla="*/ 170 w 454"/>
                <a:gd name="T59" fmla="*/ 595 h 822"/>
                <a:gd name="T60" fmla="*/ 114 w 454"/>
                <a:gd name="T61" fmla="*/ 567 h 822"/>
                <a:gd name="T62" fmla="*/ 114 w 454"/>
                <a:gd name="T63" fmla="*/ 510 h 822"/>
                <a:gd name="T64" fmla="*/ 85 w 454"/>
                <a:gd name="T65" fmla="*/ 510 h 822"/>
                <a:gd name="T66" fmla="*/ 57 w 454"/>
                <a:gd name="T67" fmla="*/ 453 h 822"/>
                <a:gd name="T68" fmla="*/ 0 w 454"/>
                <a:gd name="T69" fmla="*/ 396 h 822"/>
                <a:gd name="T70" fmla="*/ 85 w 454"/>
                <a:gd name="T71" fmla="*/ 368 h 822"/>
                <a:gd name="T72" fmla="*/ 29 w 454"/>
                <a:gd name="T73" fmla="*/ 255 h 822"/>
                <a:gd name="T74" fmla="*/ 57 w 454"/>
                <a:gd name="T75" fmla="*/ 226 h 822"/>
                <a:gd name="T76" fmla="*/ 142 w 454"/>
                <a:gd name="T77" fmla="*/ 170 h 822"/>
                <a:gd name="T78" fmla="*/ 170 w 454"/>
                <a:gd name="T79" fmla="*/ 113 h 822"/>
                <a:gd name="T80" fmla="*/ 199 w 454"/>
                <a:gd name="T81" fmla="*/ 113 h 822"/>
                <a:gd name="T82" fmla="*/ 199 w 454"/>
                <a:gd name="T83" fmla="*/ 85 h 822"/>
                <a:gd name="T84" fmla="*/ 199 w 454"/>
                <a:gd name="T85" fmla="*/ 56 h 822"/>
                <a:gd name="T86" fmla="*/ 256 w 454"/>
                <a:gd name="T87" fmla="*/ 56 h 822"/>
                <a:gd name="T88" fmla="*/ 256 w 454"/>
                <a:gd name="T89" fmla="*/ 0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454" h="822">
                  <a:moveTo>
                    <a:pt x="256" y="0"/>
                  </a:moveTo>
                  <a:lnTo>
                    <a:pt x="284" y="0"/>
                  </a:lnTo>
                  <a:lnTo>
                    <a:pt x="312" y="85"/>
                  </a:lnTo>
                  <a:lnTo>
                    <a:pt x="369" y="85"/>
                  </a:lnTo>
                  <a:lnTo>
                    <a:pt x="369" y="28"/>
                  </a:lnTo>
                  <a:lnTo>
                    <a:pt x="397" y="56"/>
                  </a:lnTo>
                  <a:lnTo>
                    <a:pt x="426" y="113"/>
                  </a:lnTo>
                  <a:lnTo>
                    <a:pt x="426" y="255"/>
                  </a:lnTo>
                  <a:lnTo>
                    <a:pt x="397" y="255"/>
                  </a:lnTo>
                  <a:lnTo>
                    <a:pt x="397" y="340"/>
                  </a:lnTo>
                  <a:lnTo>
                    <a:pt x="426" y="368"/>
                  </a:lnTo>
                  <a:lnTo>
                    <a:pt x="426" y="510"/>
                  </a:lnTo>
                  <a:lnTo>
                    <a:pt x="454" y="538"/>
                  </a:lnTo>
                  <a:lnTo>
                    <a:pt x="426" y="567"/>
                  </a:lnTo>
                  <a:lnTo>
                    <a:pt x="454" y="623"/>
                  </a:lnTo>
                  <a:lnTo>
                    <a:pt x="397" y="595"/>
                  </a:lnTo>
                  <a:lnTo>
                    <a:pt x="341" y="623"/>
                  </a:lnTo>
                  <a:lnTo>
                    <a:pt x="341" y="652"/>
                  </a:lnTo>
                  <a:lnTo>
                    <a:pt x="312" y="680"/>
                  </a:lnTo>
                  <a:lnTo>
                    <a:pt x="284" y="765"/>
                  </a:lnTo>
                  <a:lnTo>
                    <a:pt x="256" y="765"/>
                  </a:lnTo>
                  <a:lnTo>
                    <a:pt x="256" y="822"/>
                  </a:lnTo>
                  <a:lnTo>
                    <a:pt x="170" y="793"/>
                  </a:lnTo>
                  <a:lnTo>
                    <a:pt x="199" y="765"/>
                  </a:lnTo>
                  <a:lnTo>
                    <a:pt x="170" y="708"/>
                  </a:lnTo>
                  <a:lnTo>
                    <a:pt x="142" y="708"/>
                  </a:lnTo>
                  <a:lnTo>
                    <a:pt x="114" y="737"/>
                  </a:lnTo>
                  <a:lnTo>
                    <a:pt x="142" y="680"/>
                  </a:lnTo>
                  <a:lnTo>
                    <a:pt x="114" y="623"/>
                  </a:lnTo>
                  <a:lnTo>
                    <a:pt x="170" y="595"/>
                  </a:lnTo>
                  <a:lnTo>
                    <a:pt x="114" y="567"/>
                  </a:lnTo>
                  <a:lnTo>
                    <a:pt x="114" y="510"/>
                  </a:lnTo>
                  <a:lnTo>
                    <a:pt x="85" y="510"/>
                  </a:lnTo>
                  <a:lnTo>
                    <a:pt x="57" y="453"/>
                  </a:lnTo>
                  <a:lnTo>
                    <a:pt x="0" y="396"/>
                  </a:lnTo>
                  <a:lnTo>
                    <a:pt x="85" y="368"/>
                  </a:lnTo>
                  <a:lnTo>
                    <a:pt x="29" y="255"/>
                  </a:lnTo>
                  <a:lnTo>
                    <a:pt x="57" y="226"/>
                  </a:lnTo>
                  <a:lnTo>
                    <a:pt x="142" y="170"/>
                  </a:lnTo>
                  <a:lnTo>
                    <a:pt x="170" y="113"/>
                  </a:lnTo>
                  <a:lnTo>
                    <a:pt x="199" y="113"/>
                  </a:lnTo>
                  <a:lnTo>
                    <a:pt x="199" y="85"/>
                  </a:lnTo>
                  <a:lnTo>
                    <a:pt x="199" y="56"/>
                  </a:lnTo>
                  <a:lnTo>
                    <a:pt x="256" y="56"/>
                  </a:lnTo>
                  <a:lnTo>
                    <a:pt x="256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2" name="Freeform 30">
              <a:extLst>
                <a:ext uri="{FF2B5EF4-FFF2-40B4-BE49-F238E27FC236}">
                  <a16:creationId xmlns:a16="http://schemas.microsoft.com/office/drawing/2014/main" id="{BB895D8C-8877-4227-A463-1453102D3F8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4" y="4555"/>
              <a:ext cx="681" cy="850"/>
            </a:xfrm>
            <a:custGeom>
              <a:avLst/>
              <a:gdLst>
                <a:gd name="T0" fmla="*/ 511 w 681"/>
                <a:gd name="T1" fmla="*/ 850 h 850"/>
                <a:gd name="T2" fmla="*/ 312 w 681"/>
                <a:gd name="T3" fmla="*/ 822 h 850"/>
                <a:gd name="T4" fmla="*/ 255 w 681"/>
                <a:gd name="T5" fmla="*/ 850 h 850"/>
                <a:gd name="T6" fmla="*/ 199 w 681"/>
                <a:gd name="T7" fmla="*/ 822 h 850"/>
                <a:gd name="T8" fmla="*/ 255 w 681"/>
                <a:gd name="T9" fmla="*/ 794 h 850"/>
                <a:gd name="T10" fmla="*/ 255 w 681"/>
                <a:gd name="T11" fmla="*/ 765 h 850"/>
                <a:gd name="T12" fmla="*/ 255 w 681"/>
                <a:gd name="T13" fmla="*/ 709 h 850"/>
                <a:gd name="T14" fmla="*/ 199 w 681"/>
                <a:gd name="T15" fmla="*/ 680 h 850"/>
                <a:gd name="T16" fmla="*/ 227 w 681"/>
                <a:gd name="T17" fmla="*/ 624 h 850"/>
                <a:gd name="T18" fmla="*/ 199 w 681"/>
                <a:gd name="T19" fmla="*/ 624 h 850"/>
                <a:gd name="T20" fmla="*/ 227 w 681"/>
                <a:gd name="T21" fmla="*/ 595 h 850"/>
                <a:gd name="T22" fmla="*/ 199 w 681"/>
                <a:gd name="T23" fmla="*/ 510 h 850"/>
                <a:gd name="T24" fmla="*/ 227 w 681"/>
                <a:gd name="T25" fmla="*/ 453 h 850"/>
                <a:gd name="T26" fmla="*/ 199 w 681"/>
                <a:gd name="T27" fmla="*/ 397 h 850"/>
                <a:gd name="T28" fmla="*/ 142 w 681"/>
                <a:gd name="T29" fmla="*/ 425 h 850"/>
                <a:gd name="T30" fmla="*/ 142 w 681"/>
                <a:gd name="T31" fmla="*/ 368 h 850"/>
                <a:gd name="T32" fmla="*/ 142 w 681"/>
                <a:gd name="T33" fmla="*/ 255 h 850"/>
                <a:gd name="T34" fmla="*/ 85 w 681"/>
                <a:gd name="T35" fmla="*/ 227 h 850"/>
                <a:gd name="T36" fmla="*/ 85 w 681"/>
                <a:gd name="T37" fmla="*/ 255 h 850"/>
                <a:gd name="T38" fmla="*/ 29 w 681"/>
                <a:gd name="T39" fmla="*/ 227 h 850"/>
                <a:gd name="T40" fmla="*/ 0 w 681"/>
                <a:gd name="T41" fmla="*/ 142 h 850"/>
                <a:gd name="T42" fmla="*/ 0 w 681"/>
                <a:gd name="T43" fmla="*/ 85 h 850"/>
                <a:gd name="T44" fmla="*/ 85 w 681"/>
                <a:gd name="T45" fmla="*/ 28 h 850"/>
                <a:gd name="T46" fmla="*/ 114 w 681"/>
                <a:gd name="T47" fmla="*/ 57 h 850"/>
                <a:gd name="T48" fmla="*/ 170 w 681"/>
                <a:gd name="T49" fmla="*/ 57 h 850"/>
                <a:gd name="T50" fmla="*/ 170 w 681"/>
                <a:gd name="T51" fmla="*/ 142 h 850"/>
                <a:gd name="T52" fmla="*/ 142 w 681"/>
                <a:gd name="T53" fmla="*/ 170 h 850"/>
                <a:gd name="T54" fmla="*/ 170 w 681"/>
                <a:gd name="T55" fmla="*/ 198 h 850"/>
                <a:gd name="T56" fmla="*/ 227 w 681"/>
                <a:gd name="T57" fmla="*/ 142 h 850"/>
                <a:gd name="T58" fmla="*/ 255 w 681"/>
                <a:gd name="T59" fmla="*/ 142 h 850"/>
                <a:gd name="T60" fmla="*/ 312 w 681"/>
                <a:gd name="T61" fmla="*/ 142 h 850"/>
                <a:gd name="T62" fmla="*/ 369 w 681"/>
                <a:gd name="T63" fmla="*/ 0 h 850"/>
                <a:gd name="T64" fmla="*/ 397 w 681"/>
                <a:gd name="T65" fmla="*/ 0 h 850"/>
                <a:gd name="T66" fmla="*/ 397 w 681"/>
                <a:gd name="T67" fmla="*/ 57 h 850"/>
                <a:gd name="T68" fmla="*/ 397 w 681"/>
                <a:gd name="T69" fmla="*/ 113 h 850"/>
                <a:gd name="T70" fmla="*/ 369 w 681"/>
                <a:gd name="T71" fmla="*/ 198 h 850"/>
                <a:gd name="T72" fmla="*/ 482 w 681"/>
                <a:gd name="T73" fmla="*/ 312 h 850"/>
                <a:gd name="T74" fmla="*/ 454 w 681"/>
                <a:gd name="T75" fmla="*/ 368 h 850"/>
                <a:gd name="T76" fmla="*/ 511 w 681"/>
                <a:gd name="T77" fmla="*/ 368 h 850"/>
                <a:gd name="T78" fmla="*/ 539 w 681"/>
                <a:gd name="T79" fmla="*/ 397 h 850"/>
                <a:gd name="T80" fmla="*/ 596 w 681"/>
                <a:gd name="T81" fmla="*/ 425 h 850"/>
                <a:gd name="T82" fmla="*/ 596 w 681"/>
                <a:gd name="T83" fmla="*/ 397 h 850"/>
                <a:gd name="T84" fmla="*/ 652 w 681"/>
                <a:gd name="T85" fmla="*/ 425 h 850"/>
                <a:gd name="T86" fmla="*/ 681 w 681"/>
                <a:gd name="T87" fmla="*/ 453 h 850"/>
                <a:gd name="T88" fmla="*/ 539 w 681"/>
                <a:gd name="T89" fmla="*/ 539 h 850"/>
                <a:gd name="T90" fmla="*/ 539 w 681"/>
                <a:gd name="T91" fmla="*/ 567 h 850"/>
                <a:gd name="T92" fmla="*/ 567 w 681"/>
                <a:gd name="T93" fmla="*/ 567 h 850"/>
                <a:gd name="T94" fmla="*/ 539 w 681"/>
                <a:gd name="T95" fmla="*/ 595 h 850"/>
                <a:gd name="T96" fmla="*/ 567 w 681"/>
                <a:gd name="T97" fmla="*/ 595 h 850"/>
                <a:gd name="T98" fmla="*/ 482 w 681"/>
                <a:gd name="T99" fmla="*/ 652 h 850"/>
                <a:gd name="T100" fmla="*/ 482 w 681"/>
                <a:gd name="T101" fmla="*/ 709 h 850"/>
                <a:gd name="T102" fmla="*/ 425 w 681"/>
                <a:gd name="T103" fmla="*/ 709 h 850"/>
                <a:gd name="T104" fmla="*/ 425 w 681"/>
                <a:gd name="T105" fmla="*/ 737 h 850"/>
                <a:gd name="T106" fmla="*/ 482 w 681"/>
                <a:gd name="T107" fmla="*/ 765 h 850"/>
                <a:gd name="T108" fmla="*/ 511 w 681"/>
                <a:gd name="T109" fmla="*/ 85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81" h="850">
                  <a:moveTo>
                    <a:pt x="511" y="850"/>
                  </a:moveTo>
                  <a:lnTo>
                    <a:pt x="312" y="822"/>
                  </a:lnTo>
                  <a:lnTo>
                    <a:pt x="255" y="850"/>
                  </a:lnTo>
                  <a:lnTo>
                    <a:pt x="199" y="822"/>
                  </a:lnTo>
                  <a:lnTo>
                    <a:pt x="255" y="794"/>
                  </a:lnTo>
                  <a:lnTo>
                    <a:pt x="255" y="765"/>
                  </a:lnTo>
                  <a:lnTo>
                    <a:pt x="255" y="709"/>
                  </a:lnTo>
                  <a:lnTo>
                    <a:pt x="199" y="680"/>
                  </a:lnTo>
                  <a:lnTo>
                    <a:pt x="227" y="624"/>
                  </a:lnTo>
                  <a:lnTo>
                    <a:pt x="199" y="624"/>
                  </a:lnTo>
                  <a:lnTo>
                    <a:pt x="227" y="595"/>
                  </a:lnTo>
                  <a:lnTo>
                    <a:pt x="199" y="510"/>
                  </a:lnTo>
                  <a:lnTo>
                    <a:pt x="227" y="453"/>
                  </a:lnTo>
                  <a:lnTo>
                    <a:pt x="199" y="397"/>
                  </a:lnTo>
                  <a:lnTo>
                    <a:pt x="142" y="425"/>
                  </a:lnTo>
                  <a:lnTo>
                    <a:pt x="142" y="368"/>
                  </a:lnTo>
                  <a:lnTo>
                    <a:pt x="142" y="255"/>
                  </a:lnTo>
                  <a:lnTo>
                    <a:pt x="85" y="227"/>
                  </a:lnTo>
                  <a:lnTo>
                    <a:pt x="85" y="255"/>
                  </a:lnTo>
                  <a:lnTo>
                    <a:pt x="29" y="227"/>
                  </a:lnTo>
                  <a:lnTo>
                    <a:pt x="0" y="142"/>
                  </a:lnTo>
                  <a:lnTo>
                    <a:pt x="0" y="85"/>
                  </a:lnTo>
                  <a:lnTo>
                    <a:pt x="85" y="28"/>
                  </a:lnTo>
                  <a:lnTo>
                    <a:pt x="114" y="57"/>
                  </a:lnTo>
                  <a:lnTo>
                    <a:pt x="170" y="57"/>
                  </a:lnTo>
                  <a:lnTo>
                    <a:pt x="170" y="142"/>
                  </a:lnTo>
                  <a:lnTo>
                    <a:pt x="142" y="170"/>
                  </a:lnTo>
                  <a:lnTo>
                    <a:pt x="170" y="198"/>
                  </a:lnTo>
                  <a:lnTo>
                    <a:pt x="227" y="142"/>
                  </a:lnTo>
                  <a:lnTo>
                    <a:pt x="255" y="142"/>
                  </a:lnTo>
                  <a:lnTo>
                    <a:pt x="312" y="142"/>
                  </a:lnTo>
                  <a:lnTo>
                    <a:pt x="369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397" y="113"/>
                  </a:lnTo>
                  <a:lnTo>
                    <a:pt x="369" y="198"/>
                  </a:lnTo>
                  <a:lnTo>
                    <a:pt x="482" y="312"/>
                  </a:lnTo>
                  <a:lnTo>
                    <a:pt x="454" y="368"/>
                  </a:lnTo>
                  <a:lnTo>
                    <a:pt x="511" y="368"/>
                  </a:lnTo>
                  <a:lnTo>
                    <a:pt x="539" y="397"/>
                  </a:lnTo>
                  <a:lnTo>
                    <a:pt x="596" y="425"/>
                  </a:lnTo>
                  <a:lnTo>
                    <a:pt x="596" y="397"/>
                  </a:lnTo>
                  <a:lnTo>
                    <a:pt x="652" y="425"/>
                  </a:lnTo>
                  <a:lnTo>
                    <a:pt x="681" y="453"/>
                  </a:lnTo>
                  <a:lnTo>
                    <a:pt x="539" y="539"/>
                  </a:lnTo>
                  <a:lnTo>
                    <a:pt x="539" y="567"/>
                  </a:lnTo>
                  <a:lnTo>
                    <a:pt x="567" y="567"/>
                  </a:lnTo>
                  <a:lnTo>
                    <a:pt x="539" y="595"/>
                  </a:lnTo>
                  <a:lnTo>
                    <a:pt x="567" y="595"/>
                  </a:lnTo>
                  <a:lnTo>
                    <a:pt x="482" y="652"/>
                  </a:lnTo>
                  <a:lnTo>
                    <a:pt x="482" y="709"/>
                  </a:lnTo>
                  <a:lnTo>
                    <a:pt x="425" y="709"/>
                  </a:lnTo>
                  <a:lnTo>
                    <a:pt x="425" y="737"/>
                  </a:lnTo>
                  <a:lnTo>
                    <a:pt x="482" y="765"/>
                  </a:lnTo>
                  <a:lnTo>
                    <a:pt x="511" y="85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3" name="Freeform 31">
              <a:extLst>
                <a:ext uri="{FF2B5EF4-FFF2-40B4-BE49-F238E27FC236}">
                  <a16:creationId xmlns:a16="http://schemas.microsoft.com/office/drawing/2014/main" id="{A28455E0-C3E4-4BAC-B571-63438646CA1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9" y="3761"/>
              <a:ext cx="737" cy="992"/>
            </a:xfrm>
            <a:custGeom>
              <a:avLst/>
              <a:gdLst>
                <a:gd name="T0" fmla="*/ 312 w 737"/>
                <a:gd name="T1" fmla="*/ 794 h 992"/>
                <a:gd name="T2" fmla="*/ 284 w 737"/>
                <a:gd name="T3" fmla="*/ 794 h 992"/>
                <a:gd name="T4" fmla="*/ 227 w 737"/>
                <a:gd name="T5" fmla="*/ 936 h 992"/>
                <a:gd name="T6" fmla="*/ 142 w 737"/>
                <a:gd name="T7" fmla="*/ 936 h 992"/>
                <a:gd name="T8" fmla="*/ 85 w 737"/>
                <a:gd name="T9" fmla="*/ 992 h 992"/>
                <a:gd name="T10" fmla="*/ 57 w 737"/>
                <a:gd name="T11" fmla="*/ 964 h 992"/>
                <a:gd name="T12" fmla="*/ 85 w 737"/>
                <a:gd name="T13" fmla="*/ 936 h 992"/>
                <a:gd name="T14" fmla="*/ 85 w 737"/>
                <a:gd name="T15" fmla="*/ 851 h 992"/>
                <a:gd name="T16" fmla="*/ 29 w 737"/>
                <a:gd name="T17" fmla="*/ 851 h 992"/>
                <a:gd name="T18" fmla="*/ 0 w 737"/>
                <a:gd name="T19" fmla="*/ 822 h 992"/>
                <a:gd name="T20" fmla="*/ 0 w 737"/>
                <a:gd name="T21" fmla="*/ 766 h 992"/>
                <a:gd name="T22" fmla="*/ 29 w 737"/>
                <a:gd name="T23" fmla="*/ 737 h 992"/>
                <a:gd name="T24" fmla="*/ 0 w 737"/>
                <a:gd name="T25" fmla="*/ 709 h 992"/>
                <a:gd name="T26" fmla="*/ 57 w 737"/>
                <a:gd name="T27" fmla="*/ 680 h 992"/>
                <a:gd name="T28" fmla="*/ 29 w 737"/>
                <a:gd name="T29" fmla="*/ 652 h 992"/>
                <a:gd name="T30" fmla="*/ 29 w 737"/>
                <a:gd name="T31" fmla="*/ 624 h 992"/>
                <a:gd name="T32" fmla="*/ 85 w 737"/>
                <a:gd name="T33" fmla="*/ 595 h 992"/>
                <a:gd name="T34" fmla="*/ 114 w 737"/>
                <a:gd name="T35" fmla="*/ 510 h 992"/>
                <a:gd name="T36" fmla="*/ 170 w 737"/>
                <a:gd name="T37" fmla="*/ 482 h 992"/>
                <a:gd name="T38" fmla="*/ 170 w 737"/>
                <a:gd name="T39" fmla="*/ 454 h 992"/>
                <a:gd name="T40" fmla="*/ 227 w 737"/>
                <a:gd name="T41" fmla="*/ 425 h 992"/>
                <a:gd name="T42" fmla="*/ 199 w 737"/>
                <a:gd name="T43" fmla="*/ 397 h 992"/>
                <a:gd name="T44" fmla="*/ 170 w 737"/>
                <a:gd name="T45" fmla="*/ 369 h 992"/>
                <a:gd name="T46" fmla="*/ 114 w 737"/>
                <a:gd name="T47" fmla="*/ 284 h 992"/>
                <a:gd name="T48" fmla="*/ 170 w 737"/>
                <a:gd name="T49" fmla="*/ 255 h 992"/>
                <a:gd name="T50" fmla="*/ 199 w 737"/>
                <a:gd name="T51" fmla="*/ 255 h 992"/>
                <a:gd name="T52" fmla="*/ 284 w 737"/>
                <a:gd name="T53" fmla="*/ 142 h 992"/>
                <a:gd name="T54" fmla="*/ 340 w 737"/>
                <a:gd name="T55" fmla="*/ 142 h 992"/>
                <a:gd name="T56" fmla="*/ 397 w 737"/>
                <a:gd name="T57" fmla="*/ 142 h 992"/>
                <a:gd name="T58" fmla="*/ 397 w 737"/>
                <a:gd name="T59" fmla="*/ 113 h 992"/>
                <a:gd name="T60" fmla="*/ 426 w 737"/>
                <a:gd name="T61" fmla="*/ 85 h 992"/>
                <a:gd name="T62" fmla="*/ 454 w 737"/>
                <a:gd name="T63" fmla="*/ 85 h 992"/>
                <a:gd name="T64" fmla="*/ 482 w 737"/>
                <a:gd name="T65" fmla="*/ 85 h 992"/>
                <a:gd name="T66" fmla="*/ 482 w 737"/>
                <a:gd name="T67" fmla="*/ 57 h 992"/>
                <a:gd name="T68" fmla="*/ 539 w 737"/>
                <a:gd name="T69" fmla="*/ 28 h 992"/>
                <a:gd name="T70" fmla="*/ 567 w 737"/>
                <a:gd name="T71" fmla="*/ 57 h 992"/>
                <a:gd name="T72" fmla="*/ 567 w 737"/>
                <a:gd name="T73" fmla="*/ 0 h 992"/>
                <a:gd name="T74" fmla="*/ 596 w 737"/>
                <a:gd name="T75" fmla="*/ 0 h 992"/>
                <a:gd name="T76" fmla="*/ 624 w 737"/>
                <a:gd name="T77" fmla="*/ 142 h 992"/>
                <a:gd name="T78" fmla="*/ 596 w 737"/>
                <a:gd name="T79" fmla="*/ 199 h 992"/>
                <a:gd name="T80" fmla="*/ 681 w 737"/>
                <a:gd name="T81" fmla="*/ 199 h 992"/>
                <a:gd name="T82" fmla="*/ 737 w 737"/>
                <a:gd name="T83" fmla="*/ 255 h 992"/>
                <a:gd name="T84" fmla="*/ 709 w 737"/>
                <a:gd name="T85" fmla="*/ 312 h 992"/>
                <a:gd name="T86" fmla="*/ 652 w 737"/>
                <a:gd name="T87" fmla="*/ 340 h 992"/>
                <a:gd name="T88" fmla="*/ 596 w 737"/>
                <a:gd name="T89" fmla="*/ 312 h 992"/>
                <a:gd name="T90" fmla="*/ 596 w 737"/>
                <a:gd name="T91" fmla="*/ 369 h 992"/>
                <a:gd name="T92" fmla="*/ 539 w 737"/>
                <a:gd name="T93" fmla="*/ 425 h 992"/>
                <a:gd name="T94" fmla="*/ 482 w 737"/>
                <a:gd name="T95" fmla="*/ 510 h 992"/>
                <a:gd name="T96" fmla="*/ 397 w 737"/>
                <a:gd name="T97" fmla="*/ 595 h 992"/>
                <a:gd name="T98" fmla="*/ 397 w 737"/>
                <a:gd name="T99" fmla="*/ 624 h 992"/>
                <a:gd name="T100" fmla="*/ 369 w 737"/>
                <a:gd name="T101" fmla="*/ 652 h 992"/>
                <a:gd name="T102" fmla="*/ 369 w 737"/>
                <a:gd name="T103" fmla="*/ 709 h 992"/>
                <a:gd name="T104" fmla="*/ 340 w 737"/>
                <a:gd name="T105" fmla="*/ 709 h 992"/>
                <a:gd name="T106" fmla="*/ 340 w 737"/>
                <a:gd name="T107" fmla="*/ 766 h 992"/>
                <a:gd name="T108" fmla="*/ 312 w 737"/>
                <a:gd name="T109" fmla="*/ 794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37" h="992">
                  <a:moveTo>
                    <a:pt x="312" y="794"/>
                  </a:moveTo>
                  <a:lnTo>
                    <a:pt x="284" y="794"/>
                  </a:lnTo>
                  <a:lnTo>
                    <a:pt x="227" y="936"/>
                  </a:lnTo>
                  <a:lnTo>
                    <a:pt x="142" y="936"/>
                  </a:lnTo>
                  <a:lnTo>
                    <a:pt x="85" y="992"/>
                  </a:lnTo>
                  <a:lnTo>
                    <a:pt x="57" y="964"/>
                  </a:lnTo>
                  <a:lnTo>
                    <a:pt x="85" y="936"/>
                  </a:lnTo>
                  <a:lnTo>
                    <a:pt x="85" y="851"/>
                  </a:lnTo>
                  <a:lnTo>
                    <a:pt x="29" y="851"/>
                  </a:lnTo>
                  <a:lnTo>
                    <a:pt x="0" y="822"/>
                  </a:lnTo>
                  <a:lnTo>
                    <a:pt x="0" y="766"/>
                  </a:lnTo>
                  <a:lnTo>
                    <a:pt x="29" y="737"/>
                  </a:lnTo>
                  <a:lnTo>
                    <a:pt x="0" y="709"/>
                  </a:lnTo>
                  <a:lnTo>
                    <a:pt x="57" y="680"/>
                  </a:lnTo>
                  <a:lnTo>
                    <a:pt x="29" y="652"/>
                  </a:lnTo>
                  <a:lnTo>
                    <a:pt x="29" y="624"/>
                  </a:lnTo>
                  <a:lnTo>
                    <a:pt x="85" y="595"/>
                  </a:lnTo>
                  <a:lnTo>
                    <a:pt x="114" y="510"/>
                  </a:lnTo>
                  <a:lnTo>
                    <a:pt x="170" y="482"/>
                  </a:lnTo>
                  <a:lnTo>
                    <a:pt x="170" y="454"/>
                  </a:lnTo>
                  <a:lnTo>
                    <a:pt x="227" y="425"/>
                  </a:lnTo>
                  <a:lnTo>
                    <a:pt x="199" y="397"/>
                  </a:lnTo>
                  <a:lnTo>
                    <a:pt x="170" y="369"/>
                  </a:lnTo>
                  <a:lnTo>
                    <a:pt x="114" y="284"/>
                  </a:lnTo>
                  <a:lnTo>
                    <a:pt x="170" y="255"/>
                  </a:lnTo>
                  <a:lnTo>
                    <a:pt x="199" y="255"/>
                  </a:lnTo>
                  <a:lnTo>
                    <a:pt x="284" y="142"/>
                  </a:lnTo>
                  <a:lnTo>
                    <a:pt x="340" y="142"/>
                  </a:lnTo>
                  <a:lnTo>
                    <a:pt x="397" y="142"/>
                  </a:lnTo>
                  <a:lnTo>
                    <a:pt x="397" y="113"/>
                  </a:lnTo>
                  <a:lnTo>
                    <a:pt x="426" y="85"/>
                  </a:lnTo>
                  <a:lnTo>
                    <a:pt x="454" y="85"/>
                  </a:lnTo>
                  <a:lnTo>
                    <a:pt x="482" y="85"/>
                  </a:lnTo>
                  <a:lnTo>
                    <a:pt x="482" y="57"/>
                  </a:lnTo>
                  <a:lnTo>
                    <a:pt x="539" y="28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596" y="0"/>
                  </a:lnTo>
                  <a:lnTo>
                    <a:pt x="624" y="142"/>
                  </a:lnTo>
                  <a:lnTo>
                    <a:pt x="596" y="199"/>
                  </a:lnTo>
                  <a:lnTo>
                    <a:pt x="681" y="199"/>
                  </a:lnTo>
                  <a:lnTo>
                    <a:pt x="737" y="255"/>
                  </a:lnTo>
                  <a:lnTo>
                    <a:pt x="709" y="312"/>
                  </a:lnTo>
                  <a:lnTo>
                    <a:pt x="652" y="340"/>
                  </a:lnTo>
                  <a:lnTo>
                    <a:pt x="596" y="312"/>
                  </a:lnTo>
                  <a:lnTo>
                    <a:pt x="596" y="369"/>
                  </a:lnTo>
                  <a:lnTo>
                    <a:pt x="539" y="425"/>
                  </a:lnTo>
                  <a:lnTo>
                    <a:pt x="482" y="510"/>
                  </a:lnTo>
                  <a:lnTo>
                    <a:pt x="397" y="595"/>
                  </a:lnTo>
                  <a:lnTo>
                    <a:pt x="397" y="624"/>
                  </a:lnTo>
                  <a:lnTo>
                    <a:pt x="369" y="652"/>
                  </a:lnTo>
                  <a:lnTo>
                    <a:pt x="369" y="709"/>
                  </a:lnTo>
                  <a:lnTo>
                    <a:pt x="340" y="709"/>
                  </a:lnTo>
                  <a:lnTo>
                    <a:pt x="340" y="766"/>
                  </a:lnTo>
                  <a:lnTo>
                    <a:pt x="312" y="79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4" name="Freeform 32">
              <a:extLst>
                <a:ext uri="{FF2B5EF4-FFF2-40B4-BE49-F238E27FC236}">
                  <a16:creationId xmlns:a16="http://schemas.microsoft.com/office/drawing/2014/main" id="{74E76AD5-70A1-4A93-AC2B-D1959AAF78C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73" y="4073"/>
              <a:ext cx="709" cy="1446"/>
            </a:xfrm>
            <a:custGeom>
              <a:avLst/>
              <a:gdLst>
                <a:gd name="T0" fmla="*/ 198 w 709"/>
                <a:gd name="T1" fmla="*/ 1332 h 1446"/>
                <a:gd name="T2" fmla="*/ 113 w 709"/>
                <a:gd name="T3" fmla="*/ 1247 h 1446"/>
                <a:gd name="T4" fmla="*/ 56 w 709"/>
                <a:gd name="T5" fmla="*/ 1191 h 1446"/>
                <a:gd name="T6" fmla="*/ 113 w 709"/>
                <a:gd name="T7" fmla="*/ 1134 h 1446"/>
                <a:gd name="T8" fmla="*/ 170 w 709"/>
                <a:gd name="T9" fmla="*/ 1077 h 1446"/>
                <a:gd name="T10" fmla="*/ 170 w 709"/>
                <a:gd name="T11" fmla="*/ 1049 h 1446"/>
                <a:gd name="T12" fmla="*/ 312 w 709"/>
                <a:gd name="T13" fmla="*/ 935 h 1446"/>
                <a:gd name="T14" fmla="*/ 227 w 709"/>
                <a:gd name="T15" fmla="*/ 879 h 1446"/>
                <a:gd name="T16" fmla="*/ 170 w 709"/>
                <a:gd name="T17" fmla="*/ 879 h 1446"/>
                <a:gd name="T18" fmla="*/ 85 w 709"/>
                <a:gd name="T19" fmla="*/ 850 h 1446"/>
                <a:gd name="T20" fmla="*/ 0 w 709"/>
                <a:gd name="T21" fmla="*/ 680 h 1446"/>
                <a:gd name="T22" fmla="*/ 28 w 709"/>
                <a:gd name="T23" fmla="*/ 482 h 1446"/>
                <a:gd name="T24" fmla="*/ 56 w 709"/>
                <a:gd name="T25" fmla="*/ 397 h 1446"/>
                <a:gd name="T26" fmla="*/ 85 w 709"/>
                <a:gd name="T27" fmla="*/ 340 h 1446"/>
                <a:gd name="T28" fmla="*/ 113 w 709"/>
                <a:gd name="T29" fmla="*/ 283 h 1446"/>
                <a:gd name="T30" fmla="*/ 255 w 709"/>
                <a:gd name="T31" fmla="*/ 113 h 1446"/>
                <a:gd name="T32" fmla="*/ 312 w 709"/>
                <a:gd name="T33" fmla="*/ 0 h 1446"/>
                <a:gd name="T34" fmla="*/ 425 w 709"/>
                <a:gd name="T35" fmla="*/ 0 h 1446"/>
                <a:gd name="T36" fmla="*/ 510 w 709"/>
                <a:gd name="T37" fmla="*/ 113 h 1446"/>
                <a:gd name="T38" fmla="*/ 453 w 709"/>
                <a:gd name="T39" fmla="*/ 283 h 1446"/>
                <a:gd name="T40" fmla="*/ 567 w 709"/>
                <a:gd name="T41" fmla="*/ 368 h 1446"/>
                <a:gd name="T42" fmla="*/ 709 w 709"/>
                <a:gd name="T43" fmla="*/ 454 h 1446"/>
                <a:gd name="T44" fmla="*/ 680 w 709"/>
                <a:gd name="T45" fmla="*/ 595 h 1446"/>
                <a:gd name="T46" fmla="*/ 652 w 709"/>
                <a:gd name="T47" fmla="*/ 652 h 1446"/>
                <a:gd name="T48" fmla="*/ 595 w 709"/>
                <a:gd name="T49" fmla="*/ 709 h 1446"/>
                <a:gd name="T50" fmla="*/ 482 w 709"/>
                <a:gd name="T51" fmla="*/ 794 h 1446"/>
                <a:gd name="T52" fmla="*/ 453 w 709"/>
                <a:gd name="T53" fmla="*/ 935 h 1446"/>
                <a:gd name="T54" fmla="*/ 538 w 709"/>
                <a:gd name="T55" fmla="*/ 1049 h 1446"/>
                <a:gd name="T56" fmla="*/ 567 w 709"/>
                <a:gd name="T57" fmla="*/ 1106 h 1446"/>
                <a:gd name="T58" fmla="*/ 567 w 709"/>
                <a:gd name="T59" fmla="*/ 1162 h 1446"/>
                <a:gd name="T60" fmla="*/ 567 w 709"/>
                <a:gd name="T61" fmla="*/ 1276 h 1446"/>
                <a:gd name="T62" fmla="*/ 623 w 709"/>
                <a:gd name="T63" fmla="*/ 1247 h 1446"/>
                <a:gd name="T64" fmla="*/ 623 w 709"/>
                <a:gd name="T65" fmla="*/ 1332 h 1446"/>
                <a:gd name="T66" fmla="*/ 595 w 709"/>
                <a:gd name="T67" fmla="*/ 1446 h 14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09" h="1446">
                  <a:moveTo>
                    <a:pt x="595" y="1446"/>
                  </a:moveTo>
                  <a:lnTo>
                    <a:pt x="198" y="1332"/>
                  </a:lnTo>
                  <a:lnTo>
                    <a:pt x="142" y="1332"/>
                  </a:lnTo>
                  <a:lnTo>
                    <a:pt x="113" y="1247"/>
                  </a:lnTo>
                  <a:lnTo>
                    <a:pt x="56" y="1219"/>
                  </a:lnTo>
                  <a:lnTo>
                    <a:pt x="56" y="1191"/>
                  </a:lnTo>
                  <a:lnTo>
                    <a:pt x="113" y="1191"/>
                  </a:lnTo>
                  <a:lnTo>
                    <a:pt x="113" y="1134"/>
                  </a:lnTo>
                  <a:lnTo>
                    <a:pt x="198" y="1077"/>
                  </a:lnTo>
                  <a:lnTo>
                    <a:pt x="170" y="1077"/>
                  </a:lnTo>
                  <a:lnTo>
                    <a:pt x="198" y="1049"/>
                  </a:lnTo>
                  <a:lnTo>
                    <a:pt x="170" y="1049"/>
                  </a:lnTo>
                  <a:lnTo>
                    <a:pt x="170" y="1021"/>
                  </a:lnTo>
                  <a:lnTo>
                    <a:pt x="312" y="935"/>
                  </a:lnTo>
                  <a:lnTo>
                    <a:pt x="283" y="907"/>
                  </a:lnTo>
                  <a:lnTo>
                    <a:pt x="227" y="879"/>
                  </a:lnTo>
                  <a:lnTo>
                    <a:pt x="227" y="907"/>
                  </a:lnTo>
                  <a:lnTo>
                    <a:pt x="170" y="879"/>
                  </a:lnTo>
                  <a:lnTo>
                    <a:pt x="142" y="850"/>
                  </a:lnTo>
                  <a:lnTo>
                    <a:pt x="85" y="850"/>
                  </a:lnTo>
                  <a:lnTo>
                    <a:pt x="113" y="794"/>
                  </a:lnTo>
                  <a:lnTo>
                    <a:pt x="0" y="680"/>
                  </a:lnTo>
                  <a:lnTo>
                    <a:pt x="28" y="595"/>
                  </a:lnTo>
                  <a:lnTo>
                    <a:pt x="28" y="482"/>
                  </a:lnTo>
                  <a:lnTo>
                    <a:pt x="56" y="454"/>
                  </a:lnTo>
                  <a:lnTo>
                    <a:pt x="56" y="397"/>
                  </a:lnTo>
                  <a:lnTo>
                    <a:pt x="85" y="397"/>
                  </a:lnTo>
                  <a:lnTo>
                    <a:pt x="85" y="340"/>
                  </a:lnTo>
                  <a:lnTo>
                    <a:pt x="113" y="312"/>
                  </a:lnTo>
                  <a:lnTo>
                    <a:pt x="113" y="283"/>
                  </a:lnTo>
                  <a:lnTo>
                    <a:pt x="198" y="198"/>
                  </a:lnTo>
                  <a:lnTo>
                    <a:pt x="255" y="113"/>
                  </a:lnTo>
                  <a:lnTo>
                    <a:pt x="312" y="57"/>
                  </a:lnTo>
                  <a:lnTo>
                    <a:pt x="312" y="0"/>
                  </a:lnTo>
                  <a:lnTo>
                    <a:pt x="368" y="28"/>
                  </a:lnTo>
                  <a:lnTo>
                    <a:pt x="425" y="0"/>
                  </a:lnTo>
                  <a:lnTo>
                    <a:pt x="510" y="57"/>
                  </a:lnTo>
                  <a:lnTo>
                    <a:pt x="510" y="113"/>
                  </a:lnTo>
                  <a:lnTo>
                    <a:pt x="453" y="170"/>
                  </a:lnTo>
                  <a:lnTo>
                    <a:pt x="453" y="283"/>
                  </a:lnTo>
                  <a:lnTo>
                    <a:pt x="567" y="312"/>
                  </a:lnTo>
                  <a:lnTo>
                    <a:pt x="567" y="368"/>
                  </a:lnTo>
                  <a:lnTo>
                    <a:pt x="652" y="397"/>
                  </a:lnTo>
                  <a:lnTo>
                    <a:pt x="709" y="454"/>
                  </a:lnTo>
                  <a:lnTo>
                    <a:pt x="709" y="595"/>
                  </a:lnTo>
                  <a:lnTo>
                    <a:pt x="680" y="595"/>
                  </a:lnTo>
                  <a:lnTo>
                    <a:pt x="652" y="595"/>
                  </a:lnTo>
                  <a:lnTo>
                    <a:pt x="652" y="652"/>
                  </a:lnTo>
                  <a:lnTo>
                    <a:pt x="623" y="652"/>
                  </a:lnTo>
                  <a:lnTo>
                    <a:pt x="595" y="709"/>
                  </a:lnTo>
                  <a:lnTo>
                    <a:pt x="510" y="765"/>
                  </a:lnTo>
                  <a:lnTo>
                    <a:pt x="482" y="794"/>
                  </a:lnTo>
                  <a:lnTo>
                    <a:pt x="538" y="907"/>
                  </a:lnTo>
                  <a:lnTo>
                    <a:pt x="453" y="935"/>
                  </a:lnTo>
                  <a:lnTo>
                    <a:pt x="510" y="992"/>
                  </a:lnTo>
                  <a:lnTo>
                    <a:pt x="538" y="1049"/>
                  </a:lnTo>
                  <a:lnTo>
                    <a:pt x="567" y="1049"/>
                  </a:lnTo>
                  <a:lnTo>
                    <a:pt x="567" y="1106"/>
                  </a:lnTo>
                  <a:lnTo>
                    <a:pt x="623" y="1134"/>
                  </a:lnTo>
                  <a:lnTo>
                    <a:pt x="567" y="1162"/>
                  </a:lnTo>
                  <a:lnTo>
                    <a:pt x="595" y="1219"/>
                  </a:lnTo>
                  <a:lnTo>
                    <a:pt x="567" y="1276"/>
                  </a:lnTo>
                  <a:lnTo>
                    <a:pt x="595" y="1247"/>
                  </a:lnTo>
                  <a:lnTo>
                    <a:pt x="623" y="1247"/>
                  </a:lnTo>
                  <a:lnTo>
                    <a:pt x="652" y="1304"/>
                  </a:lnTo>
                  <a:lnTo>
                    <a:pt x="623" y="1332"/>
                  </a:lnTo>
                  <a:lnTo>
                    <a:pt x="595" y="1389"/>
                  </a:lnTo>
                  <a:lnTo>
                    <a:pt x="595" y="144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5" name="Freeform 33">
              <a:extLst>
                <a:ext uri="{FF2B5EF4-FFF2-40B4-BE49-F238E27FC236}">
                  <a16:creationId xmlns:a16="http://schemas.microsoft.com/office/drawing/2014/main" id="{5DA94E48-ACC7-46A5-ADCC-D6F619BDC0DC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" y="4215"/>
              <a:ext cx="538" cy="1275"/>
            </a:xfrm>
            <a:custGeom>
              <a:avLst/>
              <a:gdLst>
                <a:gd name="T0" fmla="*/ 0 w 538"/>
                <a:gd name="T1" fmla="*/ 1275 h 1275"/>
                <a:gd name="T2" fmla="*/ 0 w 538"/>
                <a:gd name="T3" fmla="*/ 1162 h 1275"/>
                <a:gd name="T4" fmla="*/ 28 w 538"/>
                <a:gd name="T5" fmla="*/ 1020 h 1275"/>
                <a:gd name="T6" fmla="*/ 56 w 538"/>
                <a:gd name="T7" fmla="*/ 992 h 1275"/>
                <a:gd name="T8" fmla="*/ 56 w 538"/>
                <a:gd name="T9" fmla="*/ 935 h 1275"/>
                <a:gd name="T10" fmla="*/ 85 w 538"/>
                <a:gd name="T11" fmla="*/ 850 h 1275"/>
                <a:gd name="T12" fmla="*/ 85 w 538"/>
                <a:gd name="T13" fmla="*/ 765 h 1275"/>
                <a:gd name="T14" fmla="*/ 141 w 538"/>
                <a:gd name="T15" fmla="*/ 708 h 1275"/>
                <a:gd name="T16" fmla="*/ 141 w 538"/>
                <a:gd name="T17" fmla="*/ 623 h 1275"/>
                <a:gd name="T18" fmla="*/ 170 w 538"/>
                <a:gd name="T19" fmla="*/ 567 h 1275"/>
                <a:gd name="T20" fmla="*/ 141 w 538"/>
                <a:gd name="T21" fmla="*/ 510 h 1275"/>
                <a:gd name="T22" fmla="*/ 170 w 538"/>
                <a:gd name="T23" fmla="*/ 368 h 1275"/>
                <a:gd name="T24" fmla="*/ 170 w 538"/>
                <a:gd name="T25" fmla="*/ 255 h 1275"/>
                <a:gd name="T26" fmla="*/ 141 w 538"/>
                <a:gd name="T27" fmla="*/ 198 h 1275"/>
                <a:gd name="T28" fmla="*/ 170 w 538"/>
                <a:gd name="T29" fmla="*/ 170 h 1275"/>
                <a:gd name="T30" fmla="*/ 227 w 538"/>
                <a:gd name="T31" fmla="*/ 141 h 1275"/>
                <a:gd name="T32" fmla="*/ 255 w 538"/>
                <a:gd name="T33" fmla="*/ 113 h 1275"/>
                <a:gd name="T34" fmla="*/ 283 w 538"/>
                <a:gd name="T35" fmla="*/ 113 h 1275"/>
                <a:gd name="T36" fmla="*/ 283 w 538"/>
                <a:gd name="T37" fmla="*/ 85 h 1275"/>
                <a:gd name="T38" fmla="*/ 312 w 538"/>
                <a:gd name="T39" fmla="*/ 56 h 1275"/>
                <a:gd name="T40" fmla="*/ 453 w 538"/>
                <a:gd name="T41" fmla="*/ 28 h 1275"/>
                <a:gd name="T42" fmla="*/ 510 w 538"/>
                <a:gd name="T43" fmla="*/ 0 h 1275"/>
                <a:gd name="T44" fmla="*/ 538 w 538"/>
                <a:gd name="T45" fmla="*/ 0 h 1275"/>
                <a:gd name="T46" fmla="*/ 538 w 538"/>
                <a:gd name="T47" fmla="*/ 28 h 1275"/>
                <a:gd name="T48" fmla="*/ 482 w 538"/>
                <a:gd name="T49" fmla="*/ 56 h 1275"/>
                <a:gd name="T50" fmla="*/ 453 w 538"/>
                <a:gd name="T51" fmla="*/ 141 h 1275"/>
                <a:gd name="T52" fmla="*/ 397 w 538"/>
                <a:gd name="T53" fmla="*/ 170 h 1275"/>
                <a:gd name="T54" fmla="*/ 397 w 538"/>
                <a:gd name="T55" fmla="*/ 198 h 1275"/>
                <a:gd name="T56" fmla="*/ 425 w 538"/>
                <a:gd name="T57" fmla="*/ 226 h 1275"/>
                <a:gd name="T58" fmla="*/ 368 w 538"/>
                <a:gd name="T59" fmla="*/ 255 h 1275"/>
                <a:gd name="T60" fmla="*/ 397 w 538"/>
                <a:gd name="T61" fmla="*/ 283 h 1275"/>
                <a:gd name="T62" fmla="*/ 368 w 538"/>
                <a:gd name="T63" fmla="*/ 312 h 1275"/>
                <a:gd name="T64" fmla="*/ 368 w 538"/>
                <a:gd name="T65" fmla="*/ 340 h 1275"/>
                <a:gd name="T66" fmla="*/ 368 w 538"/>
                <a:gd name="T67" fmla="*/ 368 h 1275"/>
                <a:gd name="T68" fmla="*/ 283 w 538"/>
                <a:gd name="T69" fmla="*/ 425 h 1275"/>
                <a:gd name="T70" fmla="*/ 283 w 538"/>
                <a:gd name="T71" fmla="*/ 482 h 1275"/>
                <a:gd name="T72" fmla="*/ 312 w 538"/>
                <a:gd name="T73" fmla="*/ 567 h 1275"/>
                <a:gd name="T74" fmla="*/ 368 w 538"/>
                <a:gd name="T75" fmla="*/ 595 h 1275"/>
                <a:gd name="T76" fmla="*/ 368 w 538"/>
                <a:gd name="T77" fmla="*/ 567 h 1275"/>
                <a:gd name="T78" fmla="*/ 425 w 538"/>
                <a:gd name="T79" fmla="*/ 595 h 1275"/>
                <a:gd name="T80" fmla="*/ 425 w 538"/>
                <a:gd name="T81" fmla="*/ 737 h 1275"/>
                <a:gd name="T82" fmla="*/ 425 w 538"/>
                <a:gd name="T83" fmla="*/ 765 h 1275"/>
                <a:gd name="T84" fmla="*/ 482 w 538"/>
                <a:gd name="T85" fmla="*/ 737 h 1275"/>
                <a:gd name="T86" fmla="*/ 510 w 538"/>
                <a:gd name="T87" fmla="*/ 793 h 1275"/>
                <a:gd name="T88" fmla="*/ 482 w 538"/>
                <a:gd name="T89" fmla="*/ 850 h 1275"/>
                <a:gd name="T90" fmla="*/ 510 w 538"/>
                <a:gd name="T91" fmla="*/ 935 h 1275"/>
                <a:gd name="T92" fmla="*/ 482 w 538"/>
                <a:gd name="T93" fmla="*/ 964 h 1275"/>
                <a:gd name="T94" fmla="*/ 510 w 538"/>
                <a:gd name="T95" fmla="*/ 964 h 1275"/>
                <a:gd name="T96" fmla="*/ 482 w 538"/>
                <a:gd name="T97" fmla="*/ 1020 h 1275"/>
                <a:gd name="T98" fmla="*/ 538 w 538"/>
                <a:gd name="T99" fmla="*/ 1049 h 1275"/>
                <a:gd name="T100" fmla="*/ 538 w 538"/>
                <a:gd name="T101" fmla="*/ 1134 h 1275"/>
                <a:gd name="T102" fmla="*/ 482 w 538"/>
                <a:gd name="T103" fmla="*/ 1162 h 1275"/>
                <a:gd name="T104" fmla="*/ 453 w 538"/>
                <a:gd name="T105" fmla="*/ 1190 h 1275"/>
                <a:gd name="T106" fmla="*/ 283 w 538"/>
                <a:gd name="T107" fmla="*/ 1219 h 1275"/>
                <a:gd name="T108" fmla="*/ 85 w 538"/>
                <a:gd name="T109" fmla="*/ 1275 h 1275"/>
                <a:gd name="T110" fmla="*/ 0 w 538"/>
                <a:gd name="T111" fmla="*/ 1275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538" h="1275">
                  <a:moveTo>
                    <a:pt x="0" y="1275"/>
                  </a:moveTo>
                  <a:lnTo>
                    <a:pt x="0" y="1162"/>
                  </a:lnTo>
                  <a:lnTo>
                    <a:pt x="28" y="1020"/>
                  </a:lnTo>
                  <a:lnTo>
                    <a:pt x="56" y="992"/>
                  </a:lnTo>
                  <a:lnTo>
                    <a:pt x="56" y="935"/>
                  </a:lnTo>
                  <a:lnTo>
                    <a:pt x="85" y="850"/>
                  </a:lnTo>
                  <a:lnTo>
                    <a:pt x="85" y="765"/>
                  </a:lnTo>
                  <a:lnTo>
                    <a:pt x="141" y="708"/>
                  </a:lnTo>
                  <a:lnTo>
                    <a:pt x="141" y="623"/>
                  </a:lnTo>
                  <a:lnTo>
                    <a:pt x="170" y="567"/>
                  </a:lnTo>
                  <a:lnTo>
                    <a:pt x="141" y="510"/>
                  </a:lnTo>
                  <a:lnTo>
                    <a:pt x="170" y="368"/>
                  </a:lnTo>
                  <a:lnTo>
                    <a:pt x="170" y="255"/>
                  </a:lnTo>
                  <a:lnTo>
                    <a:pt x="141" y="198"/>
                  </a:lnTo>
                  <a:lnTo>
                    <a:pt x="170" y="170"/>
                  </a:lnTo>
                  <a:lnTo>
                    <a:pt x="227" y="141"/>
                  </a:lnTo>
                  <a:lnTo>
                    <a:pt x="255" y="113"/>
                  </a:lnTo>
                  <a:lnTo>
                    <a:pt x="283" y="113"/>
                  </a:lnTo>
                  <a:lnTo>
                    <a:pt x="283" y="85"/>
                  </a:lnTo>
                  <a:lnTo>
                    <a:pt x="312" y="56"/>
                  </a:lnTo>
                  <a:lnTo>
                    <a:pt x="453" y="28"/>
                  </a:lnTo>
                  <a:lnTo>
                    <a:pt x="510" y="0"/>
                  </a:lnTo>
                  <a:lnTo>
                    <a:pt x="538" y="0"/>
                  </a:lnTo>
                  <a:lnTo>
                    <a:pt x="538" y="28"/>
                  </a:lnTo>
                  <a:lnTo>
                    <a:pt x="482" y="56"/>
                  </a:lnTo>
                  <a:lnTo>
                    <a:pt x="453" y="141"/>
                  </a:lnTo>
                  <a:lnTo>
                    <a:pt x="397" y="170"/>
                  </a:lnTo>
                  <a:lnTo>
                    <a:pt x="397" y="198"/>
                  </a:lnTo>
                  <a:lnTo>
                    <a:pt x="425" y="226"/>
                  </a:lnTo>
                  <a:lnTo>
                    <a:pt x="368" y="255"/>
                  </a:lnTo>
                  <a:lnTo>
                    <a:pt x="397" y="283"/>
                  </a:lnTo>
                  <a:lnTo>
                    <a:pt x="368" y="312"/>
                  </a:lnTo>
                  <a:lnTo>
                    <a:pt x="368" y="340"/>
                  </a:lnTo>
                  <a:lnTo>
                    <a:pt x="368" y="368"/>
                  </a:lnTo>
                  <a:lnTo>
                    <a:pt x="283" y="425"/>
                  </a:lnTo>
                  <a:lnTo>
                    <a:pt x="283" y="482"/>
                  </a:lnTo>
                  <a:lnTo>
                    <a:pt x="312" y="567"/>
                  </a:lnTo>
                  <a:lnTo>
                    <a:pt x="368" y="595"/>
                  </a:lnTo>
                  <a:lnTo>
                    <a:pt x="368" y="567"/>
                  </a:lnTo>
                  <a:lnTo>
                    <a:pt x="425" y="595"/>
                  </a:lnTo>
                  <a:lnTo>
                    <a:pt x="425" y="737"/>
                  </a:lnTo>
                  <a:lnTo>
                    <a:pt x="425" y="765"/>
                  </a:lnTo>
                  <a:lnTo>
                    <a:pt x="482" y="737"/>
                  </a:lnTo>
                  <a:lnTo>
                    <a:pt x="510" y="793"/>
                  </a:lnTo>
                  <a:lnTo>
                    <a:pt x="482" y="850"/>
                  </a:lnTo>
                  <a:lnTo>
                    <a:pt x="510" y="935"/>
                  </a:lnTo>
                  <a:lnTo>
                    <a:pt x="482" y="964"/>
                  </a:lnTo>
                  <a:lnTo>
                    <a:pt x="510" y="964"/>
                  </a:lnTo>
                  <a:lnTo>
                    <a:pt x="482" y="1020"/>
                  </a:lnTo>
                  <a:lnTo>
                    <a:pt x="538" y="1049"/>
                  </a:lnTo>
                  <a:lnTo>
                    <a:pt x="538" y="1134"/>
                  </a:lnTo>
                  <a:lnTo>
                    <a:pt x="482" y="1162"/>
                  </a:lnTo>
                  <a:lnTo>
                    <a:pt x="453" y="1190"/>
                  </a:lnTo>
                  <a:lnTo>
                    <a:pt x="283" y="1219"/>
                  </a:lnTo>
                  <a:lnTo>
                    <a:pt x="85" y="1275"/>
                  </a:lnTo>
                  <a:lnTo>
                    <a:pt x="0" y="127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6" name="Freeform 34">
              <a:extLst>
                <a:ext uri="{FF2B5EF4-FFF2-40B4-BE49-F238E27FC236}">
                  <a16:creationId xmlns:a16="http://schemas.microsoft.com/office/drawing/2014/main" id="{4205D321-6AC5-49B9-94A1-D52EF0C09495}"/>
                </a:ext>
              </a:extLst>
            </p:cNvPr>
            <p:cNvSpPr>
              <a:spLocks/>
            </p:cNvSpPr>
            <p:nvPr/>
          </p:nvSpPr>
          <p:spPr bwMode="auto">
            <a:xfrm>
              <a:off x="460" y="4753"/>
              <a:ext cx="510" cy="596"/>
            </a:xfrm>
            <a:custGeom>
              <a:avLst/>
              <a:gdLst>
                <a:gd name="T0" fmla="*/ 85 w 510"/>
                <a:gd name="T1" fmla="*/ 0 h 596"/>
                <a:gd name="T2" fmla="*/ 142 w 510"/>
                <a:gd name="T3" fmla="*/ 57 h 596"/>
                <a:gd name="T4" fmla="*/ 227 w 510"/>
                <a:gd name="T5" fmla="*/ 85 h 596"/>
                <a:gd name="T6" fmla="*/ 312 w 510"/>
                <a:gd name="T7" fmla="*/ 57 h 596"/>
                <a:gd name="T8" fmla="*/ 340 w 510"/>
                <a:gd name="T9" fmla="*/ 114 h 596"/>
                <a:gd name="T10" fmla="*/ 227 w 510"/>
                <a:gd name="T11" fmla="*/ 114 h 596"/>
                <a:gd name="T12" fmla="*/ 170 w 510"/>
                <a:gd name="T13" fmla="*/ 170 h 596"/>
                <a:gd name="T14" fmla="*/ 283 w 510"/>
                <a:gd name="T15" fmla="*/ 170 h 596"/>
                <a:gd name="T16" fmla="*/ 255 w 510"/>
                <a:gd name="T17" fmla="*/ 199 h 596"/>
                <a:gd name="T18" fmla="*/ 283 w 510"/>
                <a:gd name="T19" fmla="*/ 227 h 596"/>
                <a:gd name="T20" fmla="*/ 312 w 510"/>
                <a:gd name="T21" fmla="*/ 284 h 596"/>
                <a:gd name="T22" fmla="*/ 227 w 510"/>
                <a:gd name="T23" fmla="*/ 284 h 596"/>
                <a:gd name="T24" fmla="*/ 255 w 510"/>
                <a:gd name="T25" fmla="*/ 312 h 596"/>
                <a:gd name="T26" fmla="*/ 312 w 510"/>
                <a:gd name="T27" fmla="*/ 369 h 596"/>
                <a:gd name="T28" fmla="*/ 312 w 510"/>
                <a:gd name="T29" fmla="*/ 341 h 596"/>
                <a:gd name="T30" fmla="*/ 368 w 510"/>
                <a:gd name="T31" fmla="*/ 341 h 596"/>
                <a:gd name="T32" fmla="*/ 368 w 510"/>
                <a:gd name="T33" fmla="*/ 397 h 596"/>
                <a:gd name="T34" fmla="*/ 397 w 510"/>
                <a:gd name="T35" fmla="*/ 454 h 596"/>
                <a:gd name="T36" fmla="*/ 454 w 510"/>
                <a:gd name="T37" fmla="*/ 454 h 596"/>
                <a:gd name="T38" fmla="*/ 454 w 510"/>
                <a:gd name="T39" fmla="*/ 511 h 596"/>
                <a:gd name="T40" fmla="*/ 510 w 510"/>
                <a:gd name="T41" fmla="*/ 567 h 596"/>
                <a:gd name="T42" fmla="*/ 397 w 510"/>
                <a:gd name="T43" fmla="*/ 567 h 596"/>
                <a:gd name="T44" fmla="*/ 57 w 510"/>
                <a:gd name="T45" fmla="*/ 596 h 596"/>
                <a:gd name="T46" fmla="*/ 57 w 510"/>
                <a:gd name="T47" fmla="*/ 539 h 596"/>
                <a:gd name="T48" fmla="*/ 85 w 510"/>
                <a:gd name="T49" fmla="*/ 454 h 596"/>
                <a:gd name="T50" fmla="*/ 28 w 510"/>
                <a:gd name="T51" fmla="*/ 284 h 596"/>
                <a:gd name="T52" fmla="*/ 28 w 510"/>
                <a:gd name="T53" fmla="*/ 255 h 596"/>
                <a:gd name="T54" fmla="*/ 0 w 510"/>
                <a:gd name="T55" fmla="*/ 170 h 596"/>
                <a:gd name="T56" fmla="*/ 28 w 510"/>
                <a:gd name="T57" fmla="*/ 85 h 596"/>
                <a:gd name="T58" fmla="*/ 0 w 510"/>
                <a:gd name="T59" fmla="*/ 57 h 596"/>
                <a:gd name="T60" fmla="*/ 28 w 510"/>
                <a:gd name="T61" fmla="*/ 0 h 596"/>
                <a:gd name="T62" fmla="*/ 85 w 510"/>
                <a:gd name="T63" fmla="*/ 0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10" h="596">
                  <a:moveTo>
                    <a:pt x="85" y="0"/>
                  </a:moveTo>
                  <a:lnTo>
                    <a:pt x="142" y="57"/>
                  </a:lnTo>
                  <a:lnTo>
                    <a:pt x="227" y="85"/>
                  </a:lnTo>
                  <a:lnTo>
                    <a:pt x="312" y="57"/>
                  </a:lnTo>
                  <a:lnTo>
                    <a:pt x="340" y="114"/>
                  </a:lnTo>
                  <a:lnTo>
                    <a:pt x="227" y="114"/>
                  </a:lnTo>
                  <a:lnTo>
                    <a:pt x="170" y="170"/>
                  </a:lnTo>
                  <a:lnTo>
                    <a:pt x="283" y="170"/>
                  </a:lnTo>
                  <a:lnTo>
                    <a:pt x="255" y="199"/>
                  </a:lnTo>
                  <a:lnTo>
                    <a:pt x="283" y="227"/>
                  </a:lnTo>
                  <a:lnTo>
                    <a:pt x="312" y="284"/>
                  </a:lnTo>
                  <a:lnTo>
                    <a:pt x="227" y="284"/>
                  </a:lnTo>
                  <a:lnTo>
                    <a:pt x="255" y="312"/>
                  </a:lnTo>
                  <a:lnTo>
                    <a:pt x="312" y="369"/>
                  </a:lnTo>
                  <a:lnTo>
                    <a:pt x="312" y="341"/>
                  </a:lnTo>
                  <a:lnTo>
                    <a:pt x="368" y="341"/>
                  </a:lnTo>
                  <a:lnTo>
                    <a:pt x="368" y="397"/>
                  </a:lnTo>
                  <a:lnTo>
                    <a:pt x="397" y="454"/>
                  </a:lnTo>
                  <a:lnTo>
                    <a:pt x="454" y="454"/>
                  </a:lnTo>
                  <a:lnTo>
                    <a:pt x="454" y="511"/>
                  </a:lnTo>
                  <a:lnTo>
                    <a:pt x="510" y="567"/>
                  </a:lnTo>
                  <a:lnTo>
                    <a:pt x="397" y="567"/>
                  </a:lnTo>
                  <a:lnTo>
                    <a:pt x="57" y="596"/>
                  </a:lnTo>
                  <a:lnTo>
                    <a:pt x="57" y="539"/>
                  </a:lnTo>
                  <a:lnTo>
                    <a:pt x="85" y="454"/>
                  </a:lnTo>
                  <a:lnTo>
                    <a:pt x="28" y="284"/>
                  </a:lnTo>
                  <a:lnTo>
                    <a:pt x="28" y="255"/>
                  </a:lnTo>
                  <a:lnTo>
                    <a:pt x="0" y="170"/>
                  </a:lnTo>
                  <a:lnTo>
                    <a:pt x="28" y="85"/>
                  </a:lnTo>
                  <a:lnTo>
                    <a:pt x="0" y="57"/>
                  </a:lnTo>
                  <a:lnTo>
                    <a:pt x="28" y="0"/>
                  </a:lnTo>
                  <a:lnTo>
                    <a:pt x="85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7" name="Freeform 35">
              <a:extLst>
                <a:ext uri="{FF2B5EF4-FFF2-40B4-BE49-F238E27FC236}">
                  <a16:creationId xmlns:a16="http://schemas.microsoft.com/office/drawing/2014/main" id="{F03CCBD2-FE50-416A-9B3E-34253182E596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2" y="2457"/>
              <a:ext cx="425" cy="567"/>
            </a:xfrm>
            <a:custGeom>
              <a:avLst/>
              <a:gdLst>
                <a:gd name="T0" fmla="*/ 0 w 425"/>
                <a:gd name="T1" fmla="*/ 0 h 567"/>
                <a:gd name="T2" fmla="*/ 226 w 425"/>
                <a:gd name="T3" fmla="*/ 142 h 567"/>
                <a:gd name="T4" fmla="*/ 255 w 425"/>
                <a:gd name="T5" fmla="*/ 227 h 567"/>
                <a:gd name="T6" fmla="*/ 311 w 425"/>
                <a:gd name="T7" fmla="*/ 255 h 567"/>
                <a:gd name="T8" fmla="*/ 368 w 425"/>
                <a:gd name="T9" fmla="*/ 340 h 567"/>
                <a:gd name="T10" fmla="*/ 397 w 425"/>
                <a:gd name="T11" fmla="*/ 369 h 567"/>
                <a:gd name="T12" fmla="*/ 425 w 425"/>
                <a:gd name="T13" fmla="*/ 482 h 567"/>
                <a:gd name="T14" fmla="*/ 368 w 425"/>
                <a:gd name="T15" fmla="*/ 567 h 567"/>
                <a:gd name="T16" fmla="*/ 311 w 425"/>
                <a:gd name="T17" fmla="*/ 539 h 567"/>
                <a:gd name="T18" fmla="*/ 311 w 425"/>
                <a:gd name="T19" fmla="*/ 425 h 567"/>
                <a:gd name="T20" fmla="*/ 255 w 425"/>
                <a:gd name="T21" fmla="*/ 425 h 567"/>
                <a:gd name="T22" fmla="*/ 198 w 425"/>
                <a:gd name="T23" fmla="*/ 369 h 567"/>
                <a:gd name="T24" fmla="*/ 170 w 425"/>
                <a:gd name="T25" fmla="*/ 255 h 567"/>
                <a:gd name="T26" fmla="*/ 113 w 425"/>
                <a:gd name="T27" fmla="*/ 227 h 567"/>
                <a:gd name="T28" fmla="*/ 56 w 425"/>
                <a:gd name="T29" fmla="*/ 113 h 567"/>
                <a:gd name="T30" fmla="*/ 28 w 425"/>
                <a:gd name="T31" fmla="*/ 85 h 567"/>
                <a:gd name="T32" fmla="*/ 0 w 425"/>
                <a:gd name="T3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25" h="567">
                  <a:moveTo>
                    <a:pt x="0" y="0"/>
                  </a:moveTo>
                  <a:lnTo>
                    <a:pt x="226" y="142"/>
                  </a:lnTo>
                  <a:lnTo>
                    <a:pt x="255" y="227"/>
                  </a:lnTo>
                  <a:lnTo>
                    <a:pt x="311" y="255"/>
                  </a:lnTo>
                  <a:lnTo>
                    <a:pt x="368" y="340"/>
                  </a:lnTo>
                  <a:lnTo>
                    <a:pt x="397" y="369"/>
                  </a:lnTo>
                  <a:lnTo>
                    <a:pt x="425" y="482"/>
                  </a:lnTo>
                  <a:lnTo>
                    <a:pt x="368" y="567"/>
                  </a:lnTo>
                  <a:lnTo>
                    <a:pt x="311" y="539"/>
                  </a:lnTo>
                  <a:lnTo>
                    <a:pt x="311" y="425"/>
                  </a:lnTo>
                  <a:lnTo>
                    <a:pt x="255" y="425"/>
                  </a:lnTo>
                  <a:lnTo>
                    <a:pt x="198" y="369"/>
                  </a:lnTo>
                  <a:lnTo>
                    <a:pt x="170" y="255"/>
                  </a:lnTo>
                  <a:lnTo>
                    <a:pt x="113" y="227"/>
                  </a:lnTo>
                  <a:lnTo>
                    <a:pt x="56" y="113"/>
                  </a:lnTo>
                  <a:lnTo>
                    <a:pt x="28" y="85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8" name="Freeform 36">
              <a:extLst>
                <a:ext uri="{FF2B5EF4-FFF2-40B4-BE49-F238E27FC236}">
                  <a16:creationId xmlns:a16="http://schemas.microsoft.com/office/drawing/2014/main" id="{25878B0D-6EFD-406C-BD07-27D1ACF5D374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2457"/>
              <a:ext cx="766" cy="936"/>
            </a:xfrm>
            <a:custGeom>
              <a:avLst/>
              <a:gdLst>
                <a:gd name="T0" fmla="*/ 284 w 766"/>
                <a:gd name="T1" fmla="*/ 0 h 936"/>
                <a:gd name="T2" fmla="*/ 255 w 766"/>
                <a:gd name="T3" fmla="*/ 57 h 936"/>
                <a:gd name="T4" fmla="*/ 85 w 766"/>
                <a:gd name="T5" fmla="*/ 170 h 936"/>
                <a:gd name="T6" fmla="*/ 57 w 766"/>
                <a:gd name="T7" fmla="*/ 284 h 936"/>
                <a:gd name="T8" fmla="*/ 85 w 766"/>
                <a:gd name="T9" fmla="*/ 284 h 936"/>
                <a:gd name="T10" fmla="*/ 114 w 766"/>
                <a:gd name="T11" fmla="*/ 255 h 936"/>
                <a:gd name="T12" fmla="*/ 142 w 766"/>
                <a:gd name="T13" fmla="*/ 255 h 936"/>
                <a:gd name="T14" fmla="*/ 85 w 766"/>
                <a:gd name="T15" fmla="*/ 369 h 936"/>
                <a:gd name="T16" fmla="*/ 85 w 766"/>
                <a:gd name="T17" fmla="*/ 425 h 936"/>
                <a:gd name="T18" fmla="*/ 28 w 766"/>
                <a:gd name="T19" fmla="*/ 425 h 936"/>
                <a:gd name="T20" fmla="*/ 0 w 766"/>
                <a:gd name="T21" fmla="*/ 482 h 936"/>
                <a:gd name="T22" fmla="*/ 284 w 766"/>
                <a:gd name="T23" fmla="*/ 567 h 936"/>
                <a:gd name="T24" fmla="*/ 425 w 766"/>
                <a:gd name="T25" fmla="*/ 680 h 936"/>
                <a:gd name="T26" fmla="*/ 482 w 766"/>
                <a:gd name="T27" fmla="*/ 794 h 936"/>
                <a:gd name="T28" fmla="*/ 510 w 766"/>
                <a:gd name="T29" fmla="*/ 765 h 936"/>
                <a:gd name="T30" fmla="*/ 567 w 766"/>
                <a:gd name="T31" fmla="*/ 850 h 936"/>
                <a:gd name="T32" fmla="*/ 567 w 766"/>
                <a:gd name="T33" fmla="*/ 936 h 936"/>
                <a:gd name="T34" fmla="*/ 595 w 766"/>
                <a:gd name="T35" fmla="*/ 936 h 936"/>
                <a:gd name="T36" fmla="*/ 624 w 766"/>
                <a:gd name="T37" fmla="*/ 907 h 936"/>
                <a:gd name="T38" fmla="*/ 681 w 766"/>
                <a:gd name="T39" fmla="*/ 907 h 936"/>
                <a:gd name="T40" fmla="*/ 681 w 766"/>
                <a:gd name="T41" fmla="*/ 850 h 936"/>
                <a:gd name="T42" fmla="*/ 766 w 766"/>
                <a:gd name="T43" fmla="*/ 765 h 936"/>
                <a:gd name="T44" fmla="*/ 681 w 766"/>
                <a:gd name="T45" fmla="*/ 737 h 936"/>
                <a:gd name="T46" fmla="*/ 652 w 766"/>
                <a:gd name="T47" fmla="*/ 765 h 936"/>
                <a:gd name="T48" fmla="*/ 595 w 766"/>
                <a:gd name="T49" fmla="*/ 765 h 936"/>
                <a:gd name="T50" fmla="*/ 595 w 766"/>
                <a:gd name="T51" fmla="*/ 709 h 936"/>
                <a:gd name="T52" fmla="*/ 567 w 766"/>
                <a:gd name="T53" fmla="*/ 652 h 936"/>
                <a:gd name="T54" fmla="*/ 595 w 766"/>
                <a:gd name="T55" fmla="*/ 539 h 936"/>
                <a:gd name="T56" fmla="*/ 595 w 766"/>
                <a:gd name="T57" fmla="*/ 425 h 936"/>
                <a:gd name="T58" fmla="*/ 539 w 766"/>
                <a:gd name="T59" fmla="*/ 425 h 936"/>
                <a:gd name="T60" fmla="*/ 482 w 766"/>
                <a:gd name="T61" fmla="*/ 369 h 936"/>
                <a:gd name="T62" fmla="*/ 454 w 766"/>
                <a:gd name="T63" fmla="*/ 255 h 936"/>
                <a:gd name="T64" fmla="*/ 397 w 766"/>
                <a:gd name="T65" fmla="*/ 227 h 936"/>
                <a:gd name="T66" fmla="*/ 340 w 766"/>
                <a:gd name="T67" fmla="*/ 113 h 936"/>
                <a:gd name="T68" fmla="*/ 312 w 766"/>
                <a:gd name="T69" fmla="*/ 85 h 936"/>
                <a:gd name="T70" fmla="*/ 284 w 766"/>
                <a:gd name="T71" fmla="*/ 0 h 9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66" h="936">
                  <a:moveTo>
                    <a:pt x="284" y="0"/>
                  </a:moveTo>
                  <a:lnTo>
                    <a:pt x="255" y="57"/>
                  </a:lnTo>
                  <a:lnTo>
                    <a:pt x="85" y="170"/>
                  </a:lnTo>
                  <a:lnTo>
                    <a:pt x="57" y="284"/>
                  </a:lnTo>
                  <a:lnTo>
                    <a:pt x="85" y="284"/>
                  </a:lnTo>
                  <a:lnTo>
                    <a:pt x="114" y="255"/>
                  </a:lnTo>
                  <a:lnTo>
                    <a:pt x="142" y="255"/>
                  </a:lnTo>
                  <a:lnTo>
                    <a:pt x="85" y="369"/>
                  </a:lnTo>
                  <a:lnTo>
                    <a:pt x="85" y="425"/>
                  </a:lnTo>
                  <a:lnTo>
                    <a:pt x="28" y="425"/>
                  </a:lnTo>
                  <a:lnTo>
                    <a:pt x="0" y="482"/>
                  </a:lnTo>
                  <a:lnTo>
                    <a:pt x="284" y="567"/>
                  </a:lnTo>
                  <a:lnTo>
                    <a:pt x="425" y="680"/>
                  </a:lnTo>
                  <a:lnTo>
                    <a:pt x="482" y="794"/>
                  </a:lnTo>
                  <a:lnTo>
                    <a:pt x="510" y="765"/>
                  </a:lnTo>
                  <a:lnTo>
                    <a:pt x="567" y="850"/>
                  </a:lnTo>
                  <a:lnTo>
                    <a:pt x="567" y="936"/>
                  </a:lnTo>
                  <a:lnTo>
                    <a:pt x="595" y="936"/>
                  </a:lnTo>
                  <a:lnTo>
                    <a:pt x="624" y="907"/>
                  </a:lnTo>
                  <a:lnTo>
                    <a:pt x="681" y="907"/>
                  </a:lnTo>
                  <a:lnTo>
                    <a:pt x="681" y="850"/>
                  </a:lnTo>
                  <a:lnTo>
                    <a:pt x="766" y="765"/>
                  </a:lnTo>
                  <a:lnTo>
                    <a:pt x="681" y="737"/>
                  </a:lnTo>
                  <a:lnTo>
                    <a:pt x="652" y="765"/>
                  </a:lnTo>
                  <a:lnTo>
                    <a:pt x="595" y="765"/>
                  </a:lnTo>
                  <a:lnTo>
                    <a:pt x="595" y="709"/>
                  </a:lnTo>
                  <a:lnTo>
                    <a:pt x="567" y="652"/>
                  </a:lnTo>
                  <a:lnTo>
                    <a:pt x="595" y="539"/>
                  </a:lnTo>
                  <a:lnTo>
                    <a:pt x="595" y="425"/>
                  </a:lnTo>
                  <a:lnTo>
                    <a:pt x="539" y="425"/>
                  </a:lnTo>
                  <a:lnTo>
                    <a:pt x="482" y="369"/>
                  </a:lnTo>
                  <a:lnTo>
                    <a:pt x="454" y="255"/>
                  </a:lnTo>
                  <a:lnTo>
                    <a:pt x="397" y="227"/>
                  </a:lnTo>
                  <a:lnTo>
                    <a:pt x="340" y="113"/>
                  </a:lnTo>
                  <a:lnTo>
                    <a:pt x="312" y="85"/>
                  </a:lnTo>
                  <a:lnTo>
                    <a:pt x="284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69" name="Freeform 37">
              <a:extLst>
                <a:ext uri="{FF2B5EF4-FFF2-40B4-BE49-F238E27FC236}">
                  <a16:creationId xmlns:a16="http://schemas.microsoft.com/office/drawing/2014/main" id="{6CB7174D-F127-46D5-A04B-AC2109D3F19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55" y="2996"/>
              <a:ext cx="142" cy="226"/>
            </a:xfrm>
            <a:custGeom>
              <a:avLst/>
              <a:gdLst>
                <a:gd name="T0" fmla="*/ 85 w 142"/>
                <a:gd name="T1" fmla="*/ 28 h 226"/>
                <a:gd name="T2" fmla="*/ 142 w 142"/>
                <a:gd name="T3" fmla="*/ 85 h 226"/>
                <a:gd name="T4" fmla="*/ 142 w 142"/>
                <a:gd name="T5" fmla="*/ 141 h 226"/>
                <a:gd name="T6" fmla="*/ 114 w 142"/>
                <a:gd name="T7" fmla="*/ 198 h 226"/>
                <a:gd name="T8" fmla="*/ 85 w 142"/>
                <a:gd name="T9" fmla="*/ 226 h 226"/>
                <a:gd name="T10" fmla="*/ 28 w 142"/>
                <a:gd name="T11" fmla="*/ 226 h 226"/>
                <a:gd name="T12" fmla="*/ 28 w 142"/>
                <a:gd name="T13" fmla="*/ 170 h 226"/>
                <a:gd name="T14" fmla="*/ 0 w 142"/>
                <a:gd name="T15" fmla="*/ 113 h 226"/>
                <a:gd name="T16" fmla="*/ 28 w 142"/>
                <a:gd name="T17" fmla="*/ 0 h 226"/>
                <a:gd name="T18" fmla="*/ 85 w 142"/>
                <a:gd name="T19" fmla="*/ 28 h 2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42" h="226">
                  <a:moveTo>
                    <a:pt x="85" y="28"/>
                  </a:moveTo>
                  <a:lnTo>
                    <a:pt x="142" y="85"/>
                  </a:lnTo>
                  <a:lnTo>
                    <a:pt x="142" y="141"/>
                  </a:lnTo>
                  <a:lnTo>
                    <a:pt x="114" y="198"/>
                  </a:lnTo>
                  <a:lnTo>
                    <a:pt x="85" y="226"/>
                  </a:lnTo>
                  <a:lnTo>
                    <a:pt x="28" y="226"/>
                  </a:lnTo>
                  <a:lnTo>
                    <a:pt x="28" y="170"/>
                  </a:lnTo>
                  <a:lnTo>
                    <a:pt x="0" y="113"/>
                  </a:lnTo>
                  <a:lnTo>
                    <a:pt x="28" y="0"/>
                  </a:lnTo>
                  <a:lnTo>
                    <a:pt x="85" y="2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0" name="Freeform 38">
              <a:extLst>
                <a:ext uri="{FF2B5EF4-FFF2-40B4-BE49-F238E27FC236}">
                  <a16:creationId xmlns:a16="http://schemas.microsoft.com/office/drawing/2014/main" id="{0FF3D99E-24A6-4582-A22B-515105A2D682}"/>
                </a:ext>
              </a:extLst>
            </p:cNvPr>
            <p:cNvSpPr>
              <a:spLocks/>
            </p:cNvSpPr>
            <p:nvPr/>
          </p:nvSpPr>
          <p:spPr bwMode="auto">
            <a:xfrm>
              <a:off x="6640" y="2627"/>
              <a:ext cx="510" cy="595"/>
            </a:xfrm>
            <a:custGeom>
              <a:avLst/>
              <a:gdLst>
                <a:gd name="T0" fmla="*/ 425 w 510"/>
                <a:gd name="T1" fmla="*/ 0 h 595"/>
                <a:gd name="T2" fmla="*/ 340 w 510"/>
                <a:gd name="T3" fmla="*/ 57 h 595"/>
                <a:gd name="T4" fmla="*/ 284 w 510"/>
                <a:gd name="T5" fmla="*/ 57 h 595"/>
                <a:gd name="T6" fmla="*/ 199 w 510"/>
                <a:gd name="T7" fmla="*/ 114 h 595"/>
                <a:gd name="T8" fmla="*/ 142 w 510"/>
                <a:gd name="T9" fmla="*/ 85 h 595"/>
                <a:gd name="T10" fmla="*/ 85 w 510"/>
                <a:gd name="T11" fmla="*/ 114 h 595"/>
                <a:gd name="T12" fmla="*/ 29 w 510"/>
                <a:gd name="T13" fmla="*/ 199 h 595"/>
                <a:gd name="T14" fmla="*/ 57 w 510"/>
                <a:gd name="T15" fmla="*/ 312 h 595"/>
                <a:gd name="T16" fmla="*/ 0 w 510"/>
                <a:gd name="T17" fmla="*/ 397 h 595"/>
                <a:gd name="T18" fmla="*/ 57 w 510"/>
                <a:gd name="T19" fmla="*/ 454 h 595"/>
                <a:gd name="T20" fmla="*/ 57 w 510"/>
                <a:gd name="T21" fmla="*/ 510 h 595"/>
                <a:gd name="T22" fmla="*/ 29 w 510"/>
                <a:gd name="T23" fmla="*/ 567 h 595"/>
                <a:gd name="T24" fmla="*/ 114 w 510"/>
                <a:gd name="T25" fmla="*/ 595 h 595"/>
                <a:gd name="T26" fmla="*/ 142 w 510"/>
                <a:gd name="T27" fmla="*/ 539 h 595"/>
                <a:gd name="T28" fmla="*/ 199 w 510"/>
                <a:gd name="T29" fmla="*/ 510 h 595"/>
                <a:gd name="T30" fmla="*/ 227 w 510"/>
                <a:gd name="T31" fmla="*/ 397 h 595"/>
                <a:gd name="T32" fmla="*/ 312 w 510"/>
                <a:gd name="T33" fmla="*/ 340 h 595"/>
                <a:gd name="T34" fmla="*/ 312 w 510"/>
                <a:gd name="T35" fmla="*/ 284 h 595"/>
                <a:gd name="T36" fmla="*/ 425 w 510"/>
                <a:gd name="T37" fmla="*/ 199 h 595"/>
                <a:gd name="T38" fmla="*/ 454 w 510"/>
                <a:gd name="T39" fmla="*/ 142 h 595"/>
                <a:gd name="T40" fmla="*/ 510 w 510"/>
                <a:gd name="T41" fmla="*/ 28 h 595"/>
                <a:gd name="T42" fmla="*/ 454 w 510"/>
                <a:gd name="T43" fmla="*/ 28 h 595"/>
                <a:gd name="T44" fmla="*/ 425 w 510"/>
                <a:gd name="T45" fmla="*/ 0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10" h="595">
                  <a:moveTo>
                    <a:pt x="425" y="0"/>
                  </a:moveTo>
                  <a:lnTo>
                    <a:pt x="340" y="57"/>
                  </a:lnTo>
                  <a:lnTo>
                    <a:pt x="284" y="57"/>
                  </a:lnTo>
                  <a:lnTo>
                    <a:pt x="199" y="114"/>
                  </a:lnTo>
                  <a:lnTo>
                    <a:pt x="142" y="85"/>
                  </a:lnTo>
                  <a:lnTo>
                    <a:pt x="85" y="114"/>
                  </a:lnTo>
                  <a:lnTo>
                    <a:pt x="29" y="199"/>
                  </a:lnTo>
                  <a:lnTo>
                    <a:pt x="57" y="312"/>
                  </a:lnTo>
                  <a:lnTo>
                    <a:pt x="0" y="397"/>
                  </a:lnTo>
                  <a:lnTo>
                    <a:pt x="57" y="454"/>
                  </a:lnTo>
                  <a:lnTo>
                    <a:pt x="57" y="510"/>
                  </a:lnTo>
                  <a:lnTo>
                    <a:pt x="29" y="567"/>
                  </a:lnTo>
                  <a:lnTo>
                    <a:pt x="114" y="595"/>
                  </a:lnTo>
                  <a:lnTo>
                    <a:pt x="142" y="539"/>
                  </a:lnTo>
                  <a:lnTo>
                    <a:pt x="199" y="510"/>
                  </a:lnTo>
                  <a:lnTo>
                    <a:pt x="227" y="397"/>
                  </a:lnTo>
                  <a:lnTo>
                    <a:pt x="312" y="340"/>
                  </a:lnTo>
                  <a:lnTo>
                    <a:pt x="312" y="284"/>
                  </a:lnTo>
                  <a:lnTo>
                    <a:pt x="425" y="199"/>
                  </a:lnTo>
                  <a:lnTo>
                    <a:pt x="454" y="142"/>
                  </a:lnTo>
                  <a:lnTo>
                    <a:pt x="510" y="28"/>
                  </a:lnTo>
                  <a:lnTo>
                    <a:pt x="454" y="28"/>
                  </a:lnTo>
                  <a:lnTo>
                    <a:pt x="425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1" name="Freeform 39">
              <a:extLst>
                <a:ext uri="{FF2B5EF4-FFF2-40B4-BE49-F238E27FC236}">
                  <a16:creationId xmlns:a16="http://schemas.microsoft.com/office/drawing/2014/main" id="{C77F6E27-6B4D-4646-B067-745FBDE76ACE}"/>
                </a:ext>
              </a:extLst>
            </p:cNvPr>
            <p:cNvSpPr>
              <a:spLocks/>
            </p:cNvSpPr>
            <p:nvPr/>
          </p:nvSpPr>
          <p:spPr bwMode="auto">
            <a:xfrm>
              <a:off x="6669" y="2655"/>
              <a:ext cx="595" cy="652"/>
            </a:xfrm>
            <a:custGeom>
              <a:avLst/>
              <a:gdLst>
                <a:gd name="T0" fmla="*/ 0 w 595"/>
                <a:gd name="T1" fmla="*/ 652 h 652"/>
                <a:gd name="T2" fmla="*/ 113 w 595"/>
                <a:gd name="T3" fmla="*/ 652 h 652"/>
                <a:gd name="T4" fmla="*/ 141 w 595"/>
                <a:gd name="T5" fmla="*/ 596 h 652"/>
                <a:gd name="T6" fmla="*/ 170 w 595"/>
                <a:gd name="T7" fmla="*/ 624 h 652"/>
                <a:gd name="T8" fmla="*/ 170 w 595"/>
                <a:gd name="T9" fmla="*/ 596 h 652"/>
                <a:gd name="T10" fmla="*/ 283 w 595"/>
                <a:gd name="T11" fmla="*/ 539 h 652"/>
                <a:gd name="T12" fmla="*/ 396 w 595"/>
                <a:gd name="T13" fmla="*/ 539 h 652"/>
                <a:gd name="T14" fmla="*/ 425 w 595"/>
                <a:gd name="T15" fmla="*/ 567 h 652"/>
                <a:gd name="T16" fmla="*/ 510 w 595"/>
                <a:gd name="T17" fmla="*/ 567 h 652"/>
                <a:gd name="T18" fmla="*/ 538 w 595"/>
                <a:gd name="T19" fmla="*/ 539 h 652"/>
                <a:gd name="T20" fmla="*/ 538 w 595"/>
                <a:gd name="T21" fmla="*/ 482 h 652"/>
                <a:gd name="T22" fmla="*/ 567 w 595"/>
                <a:gd name="T23" fmla="*/ 454 h 652"/>
                <a:gd name="T24" fmla="*/ 538 w 595"/>
                <a:gd name="T25" fmla="*/ 341 h 652"/>
                <a:gd name="T26" fmla="*/ 595 w 595"/>
                <a:gd name="T27" fmla="*/ 312 h 652"/>
                <a:gd name="T28" fmla="*/ 538 w 595"/>
                <a:gd name="T29" fmla="*/ 256 h 652"/>
                <a:gd name="T30" fmla="*/ 538 w 595"/>
                <a:gd name="T31" fmla="*/ 199 h 652"/>
                <a:gd name="T32" fmla="*/ 538 w 595"/>
                <a:gd name="T33" fmla="*/ 142 h 652"/>
                <a:gd name="T34" fmla="*/ 510 w 595"/>
                <a:gd name="T35" fmla="*/ 114 h 652"/>
                <a:gd name="T36" fmla="*/ 538 w 595"/>
                <a:gd name="T37" fmla="*/ 86 h 652"/>
                <a:gd name="T38" fmla="*/ 510 w 595"/>
                <a:gd name="T39" fmla="*/ 0 h 652"/>
                <a:gd name="T40" fmla="*/ 481 w 595"/>
                <a:gd name="T41" fmla="*/ 0 h 652"/>
                <a:gd name="T42" fmla="*/ 396 w 595"/>
                <a:gd name="T43" fmla="*/ 171 h 652"/>
                <a:gd name="T44" fmla="*/ 283 w 595"/>
                <a:gd name="T45" fmla="*/ 256 h 652"/>
                <a:gd name="T46" fmla="*/ 283 w 595"/>
                <a:gd name="T47" fmla="*/ 312 h 652"/>
                <a:gd name="T48" fmla="*/ 198 w 595"/>
                <a:gd name="T49" fmla="*/ 369 h 652"/>
                <a:gd name="T50" fmla="*/ 170 w 595"/>
                <a:gd name="T51" fmla="*/ 482 h 652"/>
                <a:gd name="T52" fmla="*/ 113 w 595"/>
                <a:gd name="T53" fmla="*/ 511 h 652"/>
                <a:gd name="T54" fmla="*/ 85 w 595"/>
                <a:gd name="T55" fmla="*/ 567 h 652"/>
                <a:gd name="T56" fmla="*/ 0 w 595"/>
                <a:gd name="T57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595" h="652">
                  <a:moveTo>
                    <a:pt x="0" y="652"/>
                  </a:moveTo>
                  <a:lnTo>
                    <a:pt x="113" y="652"/>
                  </a:lnTo>
                  <a:lnTo>
                    <a:pt x="141" y="596"/>
                  </a:lnTo>
                  <a:lnTo>
                    <a:pt x="170" y="624"/>
                  </a:lnTo>
                  <a:lnTo>
                    <a:pt x="170" y="596"/>
                  </a:lnTo>
                  <a:lnTo>
                    <a:pt x="283" y="539"/>
                  </a:lnTo>
                  <a:lnTo>
                    <a:pt x="396" y="539"/>
                  </a:lnTo>
                  <a:lnTo>
                    <a:pt x="425" y="567"/>
                  </a:lnTo>
                  <a:lnTo>
                    <a:pt x="510" y="567"/>
                  </a:lnTo>
                  <a:lnTo>
                    <a:pt x="538" y="539"/>
                  </a:lnTo>
                  <a:lnTo>
                    <a:pt x="538" y="482"/>
                  </a:lnTo>
                  <a:lnTo>
                    <a:pt x="567" y="454"/>
                  </a:lnTo>
                  <a:lnTo>
                    <a:pt x="538" y="341"/>
                  </a:lnTo>
                  <a:lnTo>
                    <a:pt x="595" y="312"/>
                  </a:lnTo>
                  <a:lnTo>
                    <a:pt x="538" y="256"/>
                  </a:lnTo>
                  <a:lnTo>
                    <a:pt x="538" y="199"/>
                  </a:lnTo>
                  <a:lnTo>
                    <a:pt x="538" y="142"/>
                  </a:lnTo>
                  <a:lnTo>
                    <a:pt x="510" y="114"/>
                  </a:lnTo>
                  <a:lnTo>
                    <a:pt x="538" y="86"/>
                  </a:lnTo>
                  <a:lnTo>
                    <a:pt x="510" y="0"/>
                  </a:lnTo>
                  <a:lnTo>
                    <a:pt x="481" y="0"/>
                  </a:lnTo>
                  <a:lnTo>
                    <a:pt x="396" y="171"/>
                  </a:lnTo>
                  <a:lnTo>
                    <a:pt x="283" y="256"/>
                  </a:lnTo>
                  <a:lnTo>
                    <a:pt x="283" y="312"/>
                  </a:lnTo>
                  <a:lnTo>
                    <a:pt x="198" y="369"/>
                  </a:lnTo>
                  <a:lnTo>
                    <a:pt x="170" y="482"/>
                  </a:lnTo>
                  <a:lnTo>
                    <a:pt x="113" y="511"/>
                  </a:lnTo>
                  <a:lnTo>
                    <a:pt x="85" y="567"/>
                  </a:lnTo>
                  <a:lnTo>
                    <a:pt x="0" y="652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2" name="Freeform 40">
              <a:extLst>
                <a:ext uri="{FF2B5EF4-FFF2-40B4-BE49-F238E27FC236}">
                  <a16:creationId xmlns:a16="http://schemas.microsoft.com/office/drawing/2014/main" id="{82CF19D5-7526-498B-862F-5994AA551B30}"/>
                </a:ext>
              </a:extLst>
            </p:cNvPr>
            <p:cNvSpPr>
              <a:spLocks/>
            </p:cNvSpPr>
            <p:nvPr/>
          </p:nvSpPr>
          <p:spPr bwMode="auto">
            <a:xfrm>
              <a:off x="6045" y="3364"/>
              <a:ext cx="652" cy="596"/>
            </a:xfrm>
            <a:custGeom>
              <a:avLst/>
              <a:gdLst>
                <a:gd name="T0" fmla="*/ 624 w 652"/>
                <a:gd name="T1" fmla="*/ 0 h 596"/>
                <a:gd name="T2" fmla="*/ 652 w 652"/>
                <a:gd name="T3" fmla="*/ 57 h 596"/>
                <a:gd name="T4" fmla="*/ 624 w 652"/>
                <a:gd name="T5" fmla="*/ 85 h 596"/>
                <a:gd name="T6" fmla="*/ 652 w 652"/>
                <a:gd name="T7" fmla="*/ 142 h 596"/>
                <a:gd name="T8" fmla="*/ 624 w 652"/>
                <a:gd name="T9" fmla="*/ 170 h 596"/>
                <a:gd name="T10" fmla="*/ 624 w 652"/>
                <a:gd name="T11" fmla="*/ 227 h 596"/>
                <a:gd name="T12" fmla="*/ 595 w 652"/>
                <a:gd name="T13" fmla="*/ 255 h 596"/>
                <a:gd name="T14" fmla="*/ 538 w 652"/>
                <a:gd name="T15" fmla="*/ 255 h 596"/>
                <a:gd name="T16" fmla="*/ 510 w 652"/>
                <a:gd name="T17" fmla="*/ 312 h 596"/>
                <a:gd name="T18" fmla="*/ 340 w 652"/>
                <a:gd name="T19" fmla="*/ 397 h 596"/>
                <a:gd name="T20" fmla="*/ 340 w 652"/>
                <a:gd name="T21" fmla="*/ 567 h 596"/>
                <a:gd name="T22" fmla="*/ 283 w 652"/>
                <a:gd name="T23" fmla="*/ 539 h 596"/>
                <a:gd name="T24" fmla="*/ 227 w 652"/>
                <a:gd name="T25" fmla="*/ 539 h 596"/>
                <a:gd name="T26" fmla="*/ 198 w 652"/>
                <a:gd name="T27" fmla="*/ 567 h 596"/>
                <a:gd name="T28" fmla="*/ 142 w 652"/>
                <a:gd name="T29" fmla="*/ 539 h 596"/>
                <a:gd name="T30" fmla="*/ 113 w 652"/>
                <a:gd name="T31" fmla="*/ 596 h 596"/>
                <a:gd name="T32" fmla="*/ 57 w 652"/>
                <a:gd name="T33" fmla="*/ 596 h 596"/>
                <a:gd name="T34" fmla="*/ 0 w 652"/>
                <a:gd name="T35" fmla="*/ 539 h 596"/>
                <a:gd name="T36" fmla="*/ 0 w 652"/>
                <a:gd name="T37" fmla="*/ 397 h 596"/>
                <a:gd name="T38" fmla="*/ 57 w 652"/>
                <a:gd name="T39" fmla="*/ 425 h 596"/>
                <a:gd name="T40" fmla="*/ 28 w 652"/>
                <a:gd name="T41" fmla="*/ 340 h 596"/>
                <a:gd name="T42" fmla="*/ 57 w 652"/>
                <a:gd name="T43" fmla="*/ 284 h 596"/>
                <a:gd name="T44" fmla="*/ 85 w 652"/>
                <a:gd name="T45" fmla="*/ 255 h 596"/>
                <a:gd name="T46" fmla="*/ 57 w 652"/>
                <a:gd name="T47" fmla="*/ 199 h 596"/>
                <a:gd name="T48" fmla="*/ 85 w 652"/>
                <a:gd name="T49" fmla="*/ 170 h 596"/>
                <a:gd name="T50" fmla="*/ 85 w 652"/>
                <a:gd name="T51" fmla="*/ 114 h 596"/>
                <a:gd name="T52" fmla="*/ 113 w 652"/>
                <a:gd name="T53" fmla="*/ 85 h 596"/>
                <a:gd name="T54" fmla="*/ 113 w 652"/>
                <a:gd name="T55" fmla="*/ 142 h 596"/>
                <a:gd name="T56" fmla="*/ 227 w 652"/>
                <a:gd name="T57" fmla="*/ 170 h 596"/>
                <a:gd name="T58" fmla="*/ 227 w 652"/>
                <a:gd name="T59" fmla="*/ 142 h 596"/>
                <a:gd name="T60" fmla="*/ 283 w 652"/>
                <a:gd name="T61" fmla="*/ 114 h 596"/>
                <a:gd name="T62" fmla="*/ 312 w 652"/>
                <a:gd name="T63" fmla="*/ 170 h 596"/>
                <a:gd name="T64" fmla="*/ 368 w 652"/>
                <a:gd name="T65" fmla="*/ 170 h 596"/>
                <a:gd name="T66" fmla="*/ 482 w 652"/>
                <a:gd name="T67" fmla="*/ 142 h 596"/>
                <a:gd name="T68" fmla="*/ 538 w 652"/>
                <a:gd name="T69" fmla="*/ 142 h 596"/>
                <a:gd name="T70" fmla="*/ 538 w 652"/>
                <a:gd name="T71" fmla="*/ 170 h 596"/>
                <a:gd name="T72" fmla="*/ 567 w 652"/>
                <a:gd name="T73" fmla="*/ 142 h 596"/>
                <a:gd name="T74" fmla="*/ 567 w 652"/>
                <a:gd name="T75" fmla="*/ 114 h 596"/>
                <a:gd name="T76" fmla="*/ 595 w 652"/>
                <a:gd name="T77" fmla="*/ 29 h 596"/>
                <a:gd name="T78" fmla="*/ 624 w 652"/>
                <a:gd name="T79" fmla="*/ 0 h 5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52" h="596">
                  <a:moveTo>
                    <a:pt x="624" y="0"/>
                  </a:moveTo>
                  <a:lnTo>
                    <a:pt x="652" y="57"/>
                  </a:lnTo>
                  <a:lnTo>
                    <a:pt x="624" y="85"/>
                  </a:lnTo>
                  <a:lnTo>
                    <a:pt x="652" y="142"/>
                  </a:lnTo>
                  <a:lnTo>
                    <a:pt x="624" y="170"/>
                  </a:lnTo>
                  <a:lnTo>
                    <a:pt x="624" y="227"/>
                  </a:lnTo>
                  <a:lnTo>
                    <a:pt x="595" y="255"/>
                  </a:lnTo>
                  <a:lnTo>
                    <a:pt x="538" y="255"/>
                  </a:lnTo>
                  <a:lnTo>
                    <a:pt x="510" y="312"/>
                  </a:lnTo>
                  <a:lnTo>
                    <a:pt x="340" y="397"/>
                  </a:lnTo>
                  <a:lnTo>
                    <a:pt x="340" y="567"/>
                  </a:lnTo>
                  <a:lnTo>
                    <a:pt x="283" y="539"/>
                  </a:lnTo>
                  <a:lnTo>
                    <a:pt x="227" y="539"/>
                  </a:lnTo>
                  <a:lnTo>
                    <a:pt x="198" y="567"/>
                  </a:lnTo>
                  <a:lnTo>
                    <a:pt x="142" y="539"/>
                  </a:lnTo>
                  <a:lnTo>
                    <a:pt x="113" y="596"/>
                  </a:lnTo>
                  <a:lnTo>
                    <a:pt x="57" y="596"/>
                  </a:lnTo>
                  <a:lnTo>
                    <a:pt x="0" y="539"/>
                  </a:lnTo>
                  <a:lnTo>
                    <a:pt x="0" y="397"/>
                  </a:lnTo>
                  <a:lnTo>
                    <a:pt x="57" y="425"/>
                  </a:lnTo>
                  <a:lnTo>
                    <a:pt x="28" y="340"/>
                  </a:lnTo>
                  <a:lnTo>
                    <a:pt x="57" y="284"/>
                  </a:lnTo>
                  <a:lnTo>
                    <a:pt x="85" y="255"/>
                  </a:lnTo>
                  <a:lnTo>
                    <a:pt x="57" y="199"/>
                  </a:lnTo>
                  <a:lnTo>
                    <a:pt x="85" y="170"/>
                  </a:lnTo>
                  <a:lnTo>
                    <a:pt x="85" y="114"/>
                  </a:lnTo>
                  <a:lnTo>
                    <a:pt x="113" y="85"/>
                  </a:lnTo>
                  <a:lnTo>
                    <a:pt x="113" y="142"/>
                  </a:lnTo>
                  <a:lnTo>
                    <a:pt x="227" y="170"/>
                  </a:lnTo>
                  <a:lnTo>
                    <a:pt x="227" y="142"/>
                  </a:lnTo>
                  <a:lnTo>
                    <a:pt x="283" y="114"/>
                  </a:lnTo>
                  <a:lnTo>
                    <a:pt x="312" y="170"/>
                  </a:lnTo>
                  <a:lnTo>
                    <a:pt x="368" y="170"/>
                  </a:lnTo>
                  <a:lnTo>
                    <a:pt x="482" y="142"/>
                  </a:lnTo>
                  <a:lnTo>
                    <a:pt x="538" y="142"/>
                  </a:lnTo>
                  <a:lnTo>
                    <a:pt x="538" y="170"/>
                  </a:lnTo>
                  <a:lnTo>
                    <a:pt x="567" y="142"/>
                  </a:lnTo>
                  <a:lnTo>
                    <a:pt x="567" y="114"/>
                  </a:lnTo>
                  <a:lnTo>
                    <a:pt x="595" y="29"/>
                  </a:lnTo>
                  <a:lnTo>
                    <a:pt x="624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3" name="Freeform 41">
              <a:extLst>
                <a:ext uri="{FF2B5EF4-FFF2-40B4-BE49-F238E27FC236}">
                  <a16:creationId xmlns:a16="http://schemas.microsoft.com/office/drawing/2014/main" id="{C30AADC9-F575-43D4-AC58-ED514E2F47EE}"/>
                </a:ext>
              </a:extLst>
            </p:cNvPr>
            <p:cNvSpPr>
              <a:spLocks/>
            </p:cNvSpPr>
            <p:nvPr/>
          </p:nvSpPr>
          <p:spPr bwMode="auto">
            <a:xfrm>
              <a:off x="7179" y="2826"/>
              <a:ext cx="368" cy="680"/>
            </a:xfrm>
            <a:custGeom>
              <a:avLst/>
              <a:gdLst>
                <a:gd name="T0" fmla="*/ 28 w 368"/>
                <a:gd name="T1" fmla="*/ 0 h 680"/>
                <a:gd name="T2" fmla="*/ 28 w 368"/>
                <a:gd name="T3" fmla="*/ 85 h 680"/>
                <a:gd name="T4" fmla="*/ 85 w 368"/>
                <a:gd name="T5" fmla="*/ 141 h 680"/>
                <a:gd name="T6" fmla="*/ 28 w 368"/>
                <a:gd name="T7" fmla="*/ 170 h 680"/>
                <a:gd name="T8" fmla="*/ 57 w 368"/>
                <a:gd name="T9" fmla="*/ 283 h 680"/>
                <a:gd name="T10" fmla="*/ 28 w 368"/>
                <a:gd name="T11" fmla="*/ 311 h 680"/>
                <a:gd name="T12" fmla="*/ 28 w 368"/>
                <a:gd name="T13" fmla="*/ 368 h 680"/>
                <a:gd name="T14" fmla="*/ 0 w 368"/>
                <a:gd name="T15" fmla="*/ 396 h 680"/>
                <a:gd name="T16" fmla="*/ 28 w 368"/>
                <a:gd name="T17" fmla="*/ 425 h 680"/>
                <a:gd name="T18" fmla="*/ 28 w 368"/>
                <a:gd name="T19" fmla="*/ 453 h 680"/>
                <a:gd name="T20" fmla="*/ 57 w 368"/>
                <a:gd name="T21" fmla="*/ 481 h 680"/>
                <a:gd name="T22" fmla="*/ 28 w 368"/>
                <a:gd name="T23" fmla="*/ 510 h 680"/>
                <a:gd name="T24" fmla="*/ 28 w 368"/>
                <a:gd name="T25" fmla="*/ 567 h 680"/>
                <a:gd name="T26" fmla="*/ 57 w 368"/>
                <a:gd name="T27" fmla="*/ 595 h 680"/>
                <a:gd name="T28" fmla="*/ 113 w 368"/>
                <a:gd name="T29" fmla="*/ 652 h 680"/>
                <a:gd name="T30" fmla="*/ 198 w 368"/>
                <a:gd name="T31" fmla="*/ 680 h 680"/>
                <a:gd name="T32" fmla="*/ 283 w 368"/>
                <a:gd name="T33" fmla="*/ 595 h 680"/>
                <a:gd name="T34" fmla="*/ 312 w 368"/>
                <a:gd name="T35" fmla="*/ 652 h 680"/>
                <a:gd name="T36" fmla="*/ 312 w 368"/>
                <a:gd name="T37" fmla="*/ 567 h 680"/>
                <a:gd name="T38" fmla="*/ 283 w 368"/>
                <a:gd name="T39" fmla="*/ 538 h 680"/>
                <a:gd name="T40" fmla="*/ 255 w 368"/>
                <a:gd name="T41" fmla="*/ 567 h 680"/>
                <a:gd name="T42" fmla="*/ 227 w 368"/>
                <a:gd name="T43" fmla="*/ 538 h 680"/>
                <a:gd name="T44" fmla="*/ 198 w 368"/>
                <a:gd name="T45" fmla="*/ 567 h 680"/>
                <a:gd name="T46" fmla="*/ 198 w 368"/>
                <a:gd name="T47" fmla="*/ 510 h 680"/>
                <a:gd name="T48" fmla="*/ 227 w 368"/>
                <a:gd name="T49" fmla="*/ 425 h 680"/>
                <a:gd name="T50" fmla="*/ 198 w 368"/>
                <a:gd name="T51" fmla="*/ 396 h 680"/>
                <a:gd name="T52" fmla="*/ 255 w 368"/>
                <a:gd name="T53" fmla="*/ 368 h 680"/>
                <a:gd name="T54" fmla="*/ 255 w 368"/>
                <a:gd name="T55" fmla="*/ 311 h 680"/>
                <a:gd name="T56" fmla="*/ 198 w 368"/>
                <a:gd name="T57" fmla="*/ 311 h 680"/>
                <a:gd name="T58" fmla="*/ 227 w 368"/>
                <a:gd name="T59" fmla="*/ 283 h 680"/>
                <a:gd name="T60" fmla="*/ 255 w 368"/>
                <a:gd name="T61" fmla="*/ 198 h 680"/>
                <a:gd name="T62" fmla="*/ 312 w 368"/>
                <a:gd name="T63" fmla="*/ 198 h 680"/>
                <a:gd name="T64" fmla="*/ 340 w 368"/>
                <a:gd name="T65" fmla="*/ 141 h 680"/>
                <a:gd name="T66" fmla="*/ 368 w 368"/>
                <a:gd name="T67" fmla="*/ 113 h 680"/>
                <a:gd name="T68" fmla="*/ 368 w 368"/>
                <a:gd name="T69" fmla="*/ 56 h 680"/>
                <a:gd name="T70" fmla="*/ 255 w 368"/>
                <a:gd name="T71" fmla="*/ 56 h 680"/>
                <a:gd name="T72" fmla="*/ 227 w 368"/>
                <a:gd name="T73" fmla="*/ 28 h 680"/>
                <a:gd name="T74" fmla="*/ 170 w 368"/>
                <a:gd name="T75" fmla="*/ 56 h 680"/>
                <a:gd name="T76" fmla="*/ 113 w 368"/>
                <a:gd name="T77" fmla="*/ 0 h 680"/>
                <a:gd name="T78" fmla="*/ 28 w 368"/>
                <a:gd name="T79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368" h="680">
                  <a:moveTo>
                    <a:pt x="28" y="0"/>
                  </a:moveTo>
                  <a:lnTo>
                    <a:pt x="28" y="85"/>
                  </a:lnTo>
                  <a:lnTo>
                    <a:pt x="85" y="141"/>
                  </a:lnTo>
                  <a:lnTo>
                    <a:pt x="28" y="170"/>
                  </a:lnTo>
                  <a:lnTo>
                    <a:pt x="57" y="283"/>
                  </a:lnTo>
                  <a:lnTo>
                    <a:pt x="28" y="311"/>
                  </a:lnTo>
                  <a:lnTo>
                    <a:pt x="28" y="368"/>
                  </a:lnTo>
                  <a:lnTo>
                    <a:pt x="0" y="396"/>
                  </a:lnTo>
                  <a:lnTo>
                    <a:pt x="28" y="425"/>
                  </a:lnTo>
                  <a:lnTo>
                    <a:pt x="28" y="453"/>
                  </a:lnTo>
                  <a:lnTo>
                    <a:pt x="57" y="481"/>
                  </a:lnTo>
                  <a:lnTo>
                    <a:pt x="28" y="510"/>
                  </a:lnTo>
                  <a:lnTo>
                    <a:pt x="28" y="567"/>
                  </a:lnTo>
                  <a:lnTo>
                    <a:pt x="57" y="595"/>
                  </a:lnTo>
                  <a:lnTo>
                    <a:pt x="113" y="652"/>
                  </a:lnTo>
                  <a:lnTo>
                    <a:pt x="198" y="680"/>
                  </a:lnTo>
                  <a:lnTo>
                    <a:pt x="283" y="595"/>
                  </a:lnTo>
                  <a:lnTo>
                    <a:pt x="312" y="652"/>
                  </a:lnTo>
                  <a:lnTo>
                    <a:pt x="312" y="567"/>
                  </a:lnTo>
                  <a:lnTo>
                    <a:pt x="283" y="538"/>
                  </a:lnTo>
                  <a:lnTo>
                    <a:pt x="255" y="567"/>
                  </a:lnTo>
                  <a:lnTo>
                    <a:pt x="227" y="538"/>
                  </a:lnTo>
                  <a:lnTo>
                    <a:pt x="198" y="567"/>
                  </a:lnTo>
                  <a:lnTo>
                    <a:pt x="198" y="510"/>
                  </a:lnTo>
                  <a:lnTo>
                    <a:pt x="227" y="425"/>
                  </a:lnTo>
                  <a:lnTo>
                    <a:pt x="198" y="396"/>
                  </a:lnTo>
                  <a:lnTo>
                    <a:pt x="255" y="368"/>
                  </a:lnTo>
                  <a:lnTo>
                    <a:pt x="255" y="311"/>
                  </a:lnTo>
                  <a:lnTo>
                    <a:pt x="198" y="311"/>
                  </a:lnTo>
                  <a:lnTo>
                    <a:pt x="227" y="283"/>
                  </a:lnTo>
                  <a:lnTo>
                    <a:pt x="255" y="198"/>
                  </a:lnTo>
                  <a:lnTo>
                    <a:pt x="312" y="198"/>
                  </a:lnTo>
                  <a:lnTo>
                    <a:pt x="340" y="141"/>
                  </a:lnTo>
                  <a:lnTo>
                    <a:pt x="368" y="113"/>
                  </a:lnTo>
                  <a:lnTo>
                    <a:pt x="368" y="56"/>
                  </a:lnTo>
                  <a:lnTo>
                    <a:pt x="255" y="56"/>
                  </a:lnTo>
                  <a:lnTo>
                    <a:pt x="227" y="28"/>
                  </a:lnTo>
                  <a:lnTo>
                    <a:pt x="170" y="56"/>
                  </a:lnTo>
                  <a:lnTo>
                    <a:pt x="113" y="0"/>
                  </a:lnTo>
                  <a:lnTo>
                    <a:pt x="28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4" name="Freeform 42">
              <a:extLst>
                <a:ext uri="{FF2B5EF4-FFF2-40B4-BE49-F238E27FC236}">
                  <a16:creationId xmlns:a16="http://schemas.microsoft.com/office/drawing/2014/main" id="{A73AA420-D340-4BBB-BCCF-75E484A5139A}"/>
                </a:ext>
              </a:extLst>
            </p:cNvPr>
            <p:cNvSpPr>
              <a:spLocks/>
            </p:cNvSpPr>
            <p:nvPr/>
          </p:nvSpPr>
          <p:spPr bwMode="auto">
            <a:xfrm>
              <a:off x="7236" y="3421"/>
              <a:ext cx="481" cy="992"/>
            </a:xfrm>
            <a:custGeom>
              <a:avLst/>
              <a:gdLst>
                <a:gd name="T0" fmla="*/ 255 w 481"/>
                <a:gd name="T1" fmla="*/ 57 h 992"/>
                <a:gd name="T2" fmla="*/ 226 w 481"/>
                <a:gd name="T3" fmla="*/ 0 h 992"/>
                <a:gd name="T4" fmla="*/ 141 w 481"/>
                <a:gd name="T5" fmla="*/ 85 h 992"/>
                <a:gd name="T6" fmla="*/ 56 w 481"/>
                <a:gd name="T7" fmla="*/ 57 h 992"/>
                <a:gd name="T8" fmla="*/ 0 w 481"/>
                <a:gd name="T9" fmla="*/ 85 h 992"/>
                <a:gd name="T10" fmla="*/ 28 w 481"/>
                <a:gd name="T11" fmla="*/ 113 h 992"/>
                <a:gd name="T12" fmla="*/ 56 w 481"/>
                <a:gd name="T13" fmla="*/ 142 h 992"/>
                <a:gd name="T14" fmla="*/ 0 w 481"/>
                <a:gd name="T15" fmla="*/ 198 h 992"/>
                <a:gd name="T16" fmla="*/ 0 w 481"/>
                <a:gd name="T17" fmla="*/ 255 h 992"/>
                <a:gd name="T18" fmla="*/ 56 w 481"/>
                <a:gd name="T19" fmla="*/ 312 h 992"/>
                <a:gd name="T20" fmla="*/ 113 w 481"/>
                <a:gd name="T21" fmla="*/ 283 h 992"/>
                <a:gd name="T22" fmla="*/ 141 w 481"/>
                <a:gd name="T23" fmla="*/ 340 h 992"/>
                <a:gd name="T24" fmla="*/ 56 w 481"/>
                <a:gd name="T25" fmla="*/ 368 h 992"/>
                <a:gd name="T26" fmla="*/ 85 w 481"/>
                <a:gd name="T27" fmla="*/ 453 h 992"/>
                <a:gd name="T28" fmla="*/ 28 w 481"/>
                <a:gd name="T29" fmla="*/ 510 h 992"/>
                <a:gd name="T30" fmla="*/ 28 w 481"/>
                <a:gd name="T31" fmla="*/ 595 h 992"/>
                <a:gd name="T32" fmla="*/ 56 w 481"/>
                <a:gd name="T33" fmla="*/ 652 h 992"/>
                <a:gd name="T34" fmla="*/ 85 w 481"/>
                <a:gd name="T35" fmla="*/ 680 h 992"/>
                <a:gd name="T36" fmla="*/ 56 w 481"/>
                <a:gd name="T37" fmla="*/ 737 h 992"/>
                <a:gd name="T38" fmla="*/ 28 w 481"/>
                <a:gd name="T39" fmla="*/ 737 h 992"/>
                <a:gd name="T40" fmla="*/ 0 w 481"/>
                <a:gd name="T41" fmla="*/ 822 h 992"/>
                <a:gd name="T42" fmla="*/ 28 w 481"/>
                <a:gd name="T43" fmla="*/ 879 h 992"/>
                <a:gd name="T44" fmla="*/ 56 w 481"/>
                <a:gd name="T45" fmla="*/ 879 h 992"/>
                <a:gd name="T46" fmla="*/ 85 w 481"/>
                <a:gd name="T47" fmla="*/ 935 h 992"/>
                <a:gd name="T48" fmla="*/ 141 w 481"/>
                <a:gd name="T49" fmla="*/ 964 h 992"/>
                <a:gd name="T50" fmla="*/ 170 w 481"/>
                <a:gd name="T51" fmla="*/ 992 h 992"/>
                <a:gd name="T52" fmla="*/ 198 w 481"/>
                <a:gd name="T53" fmla="*/ 964 h 992"/>
                <a:gd name="T54" fmla="*/ 255 w 481"/>
                <a:gd name="T55" fmla="*/ 964 h 992"/>
                <a:gd name="T56" fmla="*/ 283 w 481"/>
                <a:gd name="T57" fmla="*/ 879 h 992"/>
                <a:gd name="T58" fmla="*/ 340 w 481"/>
                <a:gd name="T59" fmla="*/ 879 h 992"/>
                <a:gd name="T60" fmla="*/ 396 w 481"/>
                <a:gd name="T61" fmla="*/ 850 h 992"/>
                <a:gd name="T62" fmla="*/ 396 w 481"/>
                <a:gd name="T63" fmla="*/ 822 h 992"/>
                <a:gd name="T64" fmla="*/ 425 w 481"/>
                <a:gd name="T65" fmla="*/ 794 h 992"/>
                <a:gd name="T66" fmla="*/ 425 w 481"/>
                <a:gd name="T67" fmla="*/ 765 h 992"/>
                <a:gd name="T68" fmla="*/ 396 w 481"/>
                <a:gd name="T69" fmla="*/ 737 h 992"/>
                <a:gd name="T70" fmla="*/ 396 w 481"/>
                <a:gd name="T71" fmla="*/ 709 h 992"/>
                <a:gd name="T72" fmla="*/ 453 w 481"/>
                <a:gd name="T73" fmla="*/ 680 h 992"/>
                <a:gd name="T74" fmla="*/ 453 w 481"/>
                <a:gd name="T75" fmla="*/ 652 h 992"/>
                <a:gd name="T76" fmla="*/ 481 w 481"/>
                <a:gd name="T77" fmla="*/ 567 h 992"/>
                <a:gd name="T78" fmla="*/ 453 w 481"/>
                <a:gd name="T79" fmla="*/ 539 h 992"/>
                <a:gd name="T80" fmla="*/ 453 w 481"/>
                <a:gd name="T81" fmla="*/ 510 h 992"/>
                <a:gd name="T82" fmla="*/ 481 w 481"/>
                <a:gd name="T83" fmla="*/ 510 h 992"/>
                <a:gd name="T84" fmla="*/ 453 w 481"/>
                <a:gd name="T85" fmla="*/ 453 h 992"/>
                <a:gd name="T86" fmla="*/ 396 w 481"/>
                <a:gd name="T87" fmla="*/ 453 h 992"/>
                <a:gd name="T88" fmla="*/ 396 w 481"/>
                <a:gd name="T89" fmla="*/ 425 h 992"/>
                <a:gd name="T90" fmla="*/ 396 w 481"/>
                <a:gd name="T91" fmla="*/ 368 h 992"/>
                <a:gd name="T92" fmla="*/ 311 w 481"/>
                <a:gd name="T93" fmla="*/ 340 h 992"/>
                <a:gd name="T94" fmla="*/ 283 w 481"/>
                <a:gd name="T95" fmla="*/ 368 h 992"/>
                <a:gd name="T96" fmla="*/ 255 w 481"/>
                <a:gd name="T97" fmla="*/ 340 h 992"/>
                <a:gd name="T98" fmla="*/ 226 w 481"/>
                <a:gd name="T99" fmla="*/ 312 h 992"/>
                <a:gd name="T100" fmla="*/ 255 w 481"/>
                <a:gd name="T101" fmla="*/ 255 h 992"/>
                <a:gd name="T102" fmla="*/ 170 w 481"/>
                <a:gd name="T103" fmla="*/ 198 h 992"/>
                <a:gd name="T104" fmla="*/ 198 w 481"/>
                <a:gd name="T105" fmla="*/ 170 h 992"/>
                <a:gd name="T106" fmla="*/ 255 w 481"/>
                <a:gd name="T107" fmla="*/ 170 h 992"/>
                <a:gd name="T108" fmla="*/ 283 w 481"/>
                <a:gd name="T109" fmla="*/ 142 h 992"/>
                <a:gd name="T110" fmla="*/ 255 w 481"/>
                <a:gd name="T111" fmla="*/ 142 h 992"/>
                <a:gd name="T112" fmla="*/ 255 w 481"/>
                <a:gd name="T113" fmla="*/ 57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481" h="992">
                  <a:moveTo>
                    <a:pt x="255" y="57"/>
                  </a:moveTo>
                  <a:lnTo>
                    <a:pt x="226" y="0"/>
                  </a:lnTo>
                  <a:lnTo>
                    <a:pt x="141" y="85"/>
                  </a:lnTo>
                  <a:lnTo>
                    <a:pt x="56" y="57"/>
                  </a:lnTo>
                  <a:lnTo>
                    <a:pt x="0" y="85"/>
                  </a:lnTo>
                  <a:lnTo>
                    <a:pt x="28" y="113"/>
                  </a:lnTo>
                  <a:lnTo>
                    <a:pt x="56" y="142"/>
                  </a:lnTo>
                  <a:lnTo>
                    <a:pt x="0" y="198"/>
                  </a:lnTo>
                  <a:lnTo>
                    <a:pt x="0" y="255"/>
                  </a:lnTo>
                  <a:lnTo>
                    <a:pt x="56" y="312"/>
                  </a:lnTo>
                  <a:lnTo>
                    <a:pt x="113" y="283"/>
                  </a:lnTo>
                  <a:lnTo>
                    <a:pt x="141" y="340"/>
                  </a:lnTo>
                  <a:lnTo>
                    <a:pt x="56" y="368"/>
                  </a:lnTo>
                  <a:lnTo>
                    <a:pt x="85" y="453"/>
                  </a:lnTo>
                  <a:lnTo>
                    <a:pt x="28" y="510"/>
                  </a:lnTo>
                  <a:lnTo>
                    <a:pt x="28" y="595"/>
                  </a:lnTo>
                  <a:lnTo>
                    <a:pt x="56" y="652"/>
                  </a:lnTo>
                  <a:lnTo>
                    <a:pt x="85" y="680"/>
                  </a:lnTo>
                  <a:lnTo>
                    <a:pt x="56" y="737"/>
                  </a:lnTo>
                  <a:lnTo>
                    <a:pt x="28" y="737"/>
                  </a:lnTo>
                  <a:lnTo>
                    <a:pt x="0" y="822"/>
                  </a:lnTo>
                  <a:lnTo>
                    <a:pt x="28" y="879"/>
                  </a:lnTo>
                  <a:lnTo>
                    <a:pt x="56" y="879"/>
                  </a:lnTo>
                  <a:lnTo>
                    <a:pt x="85" y="935"/>
                  </a:lnTo>
                  <a:lnTo>
                    <a:pt x="141" y="964"/>
                  </a:lnTo>
                  <a:lnTo>
                    <a:pt x="170" y="992"/>
                  </a:lnTo>
                  <a:lnTo>
                    <a:pt x="198" y="964"/>
                  </a:lnTo>
                  <a:lnTo>
                    <a:pt x="255" y="964"/>
                  </a:lnTo>
                  <a:lnTo>
                    <a:pt x="283" y="879"/>
                  </a:lnTo>
                  <a:lnTo>
                    <a:pt x="340" y="879"/>
                  </a:lnTo>
                  <a:lnTo>
                    <a:pt x="396" y="850"/>
                  </a:lnTo>
                  <a:lnTo>
                    <a:pt x="396" y="822"/>
                  </a:lnTo>
                  <a:lnTo>
                    <a:pt x="425" y="794"/>
                  </a:lnTo>
                  <a:lnTo>
                    <a:pt x="425" y="765"/>
                  </a:lnTo>
                  <a:lnTo>
                    <a:pt x="396" y="737"/>
                  </a:lnTo>
                  <a:lnTo>
                    <a:pt x="396" y="709"/>
                  </a:lnTo>
                  <a:lnTo>
                    <a:pt x="453" y="680"/>
                  </a:lnTo>
                  <a:lnTo>
                    <a:pt x="453" y="652"/>
                  </a:lnTo>
                  <a:lnTo>
                    <a:pt x="481" y="567"/>
                  </a:lnTo>
                  <a:lnTo>
                    <a:pt x="453" y="539"/>
                  </a:lnTo>
                  <a:lnTo>
                    <a:pt x="453" y="510"/>
                  </a:lnTo>
                  <a:lnTo>
                    <a:pt x="481" y="510"/>
                  </a:lnTo>
                  <a:lnTo>
                    <a:pt x="453" y="453"/>
                  </a:lnTo>
                  <a:lnTo>
                    <a:pt x="396" y="453"/>
                  </a:lnTo>
                  <a:lnTo>
                    <a:pt x="396" y="425"/>
                  </a:lnTo>
                  <a:lnTo>
                    <a:pt x="396" y="368"/>
                  </a:lnTo>
                  <a:lnTo>
                    <a:pt x="311" y="340"/>
                  </a:lnTo>
                  <a:lnTo>
                    <a:pt x="283" y="368"/>
                  </a:lnTo>
                  <a:lnTo>
                    <a:pt x="255" y="340"/>
                  </a:lnTo>
                  <a:lnTo>
                    <a:pt x="226" y="312"/>
                  </a:lnTo>
                  <a:lnTo>
                    <a:pt x="255" y="255"/>
                  </a:lnTo>
                  <a:lnTo>
                    <a:pt x="170" y="198"/>
                  </a:lnTo>
                  <a:lnTo>
                    <a:pt x="198" y="170"/>
                  </a:lnTo>
                  <a:lnTo>
                    <a:pt x="255" y="170"/>
                  </a:lnTo>
                  <a:lnTo>
                    <a:pt x="283" y="142"/>
                  </a:lnTo>
                  <a:lnTo>
                    <a:pt x="255" y="142"/>
                  </a:lnTo>
                  <a:lnTo>
                    <a:pt x="255" y="5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5" name="Freeform 43">
              <a:extLst>
                <a:ext uri="{FF2B5EF4-FFF2-40B4-BE49-F238E27FC236}">
                  <a16:creationId xmlns:a16="http://schemas.microsoft.com/office/drawing/2014/main" id="{CC72BEF6-A980-4A5C-AAED-001A59E7104E}"/>
                </a:ext>
              </a:extLst>
            </p:cNvPr>
            <p:cNvSpPr>
              <a:spLocks/>
            </p:cNvSpPr>
            <p:nvPr/>
          </p:nvSpPr>
          <p:spPr bwMode="auto">
            <a:xfrm>
              <a:off x="6669" y="3194"/>
              <a:ext cx="623" cy="482"/>
            </a:xfrm>
            <a:custGeom>
              <a:avLst/>
              <a:gdLst>
                <a:gd name="T0" fmla="*/ 0 w 623"/>
                <a:gd name="T1" fmla="*/ 397 h 482"/>
                <a:gd name="T2" fmla="*/ 0 w 623"/>
                <a:gd name="T3" fmla="*/ 340 h 482"/>
                <a:gd name="T4" fmla="*/ 28 w 623"/>
                <a:gd name="T5" fmla="*/ 312 h 482"/>
                <a:gd name="T6" fmla="*/ 0 w 623"/>
                <a:gd name="T7" fmla="*/ 255 h 482"/>
                <a:gd name="T8" fmla="*/ 28 w 623"/>
                <a:gd name="T9" fmla="*/ 227 h 482"/>
                <a:gd name="T10" fmla="*/ 0 w 623"/>
                <a:gd name="T11" fmla="*/ 170 h 482"/>
                <a:gd name="T12" fmla="*/ 0 w 623"/>
                <a:gd name="T13" fmla="*/ 113 h 482"/>
                <a:gd name="T14" fmla="*/ 113 w 623"/>
                <a:gd name="T15" fmla="*/ 113 h 482"/>
                <a:gd name="T16" fmla="*/ 141 w 623"/>
                <a:gd name="T17" fmla="*/ 57 h 482"/>
                <a:gd name="T18" fmla="*/ 170 w 623"/>
                <a:gd name="T19" fmla="*/ 85 h 482"/>
                <a:gd name="T20" fmla="*/ 170 w 623"/>
                <a:gd name="T21" fmla="*/ 57 h 482"/>
                <a:gd name="T22" fmla="*/ 283 w 623"/>
                <a:gd name="T23" fmla="*/ 0 h 482"/>
                <a:gd name="T24" fmla="*/ 396 w 623"/>
                <a:gd name="T25" fmla="*/ 0 h 482"/>
                <a:gd name="T26" fmla="*/ 425 w 623"/>
                <a:gd name="T27" fmla="*/ 28 h 482"/>
                <a:gd name="T28" fmla="*/ 510 w 623"/>
                <a:gd name="T29" fmla="*/ 28 h 482"/>
                <a:gd name="T30" fmla="*/ 538 w 623"/>
                <a:gd name="T31" fmla="*/ 57 h 482"/>
                <a:gd name="T32" fmla="*/ 538 w 623"/>
                <a:gd name="T33" fmla="*/ 85 h 482"/>
                <a:gd name="T34" fmla="*/ 567 w 623"/>
                <a:gd name="T35" fmla="*/ 113 h 482"/>
                <a:gd name="T36" fmla="*/ 538 w 623"/>
                <a:gd name="T37" fmla="*/ 142 h 482"/>
                <a:gd name="T38" fmla="*/ 538 w 623"/>
                <a:gd name="T39" fmla="*/ 199 h 482"/>
                <a:gd name="T40" fmla="*/ 623 w 623"/>
                <a:gd name="T41" fmla="*/ 284 h 482"/>
                <a:gd name="T42" fmla="*/ 567 w 623"/>
                <a:gd name="T43" fmla="*/ 312 h 482"/>
                <a:gd name="T44" fmla="*/ 623 w 623"/>
                <a:gd name="T45" fmla="*/ 369 h 482"/>
                <a:gd name="T46" fmla="*/ 538 w 623"/>
                <a:gd name="T47" fmla="*/ 340 h 482"/>
                <a:gd name="T48" fmla="*/ 538 w 623"/>
                <a:gd name="T49" fmla="*/ 369 h 482"/>
                <a:gd name="T50" fmla="*/ 510 w 623"/>
                <a:gd name="T51" fmla="*/ 425 h 482"/>
                <a:gd name="T52" fmla="*/ 481 w 623"/>
                <a:gd name="T53" fmla="*/ 425 h 482"/>
                <a:gd name="T54" fmla="*/ 481 w 623"/>
                <a:gd name="T55" fmla="*/ 397 h 482"/>
                <a:gd name="T56" fmla="*/ 453 w 623"/>
                <a:gd name="T57" fmla="*/ 369 h 482"/>
                <a:gd name="T58" fmla="*/ 425 w 623"/>
                <a:gd name="T59" fmla="*/ 397 h 482"/>
                <a:gd name="T60" fmla="*/ 368 w 623"/>
                <a:gd name="T61" fmla="*/ 369 h 482"/>
                <a:gd name="T62" fmla="*/ 340 w 623"/>
                <a:gd name="T63" fmla="*/ 397 h 482"/>
                <a:gd name="T64" fmla="*/ 255 w 623"/>
                <a:gd name="T65" fmla="*/ 425 h 482"/>
                <a:gd name="T66" fmla="*/ 141 w 623"/>
                <a:gd name="T67" fmla="*/ 482 h 482"/>
                <a:gd name="T68" fmla="*/ 113 w 623"/>
                <a:gd name="T69" fmla="*/ 454 h 482"/>
                <a:gd name="T70" fmla="*/ 85 w 623"/>
                <a:gd name="T71" fmla="*/ 454 h 482"/>
                <a:gd name="T72" fmla="*/ 85 w 623"/>
                <a:gd name="T73" fmla="*/ 425 h 482"/>
                <a:gd name="T74" fmla="*/ 56 w 623"/>
                <a:gd name="T75" fmla="*/ 454 h 482"/>
                <a:gd name="T76" fmla="*/ 85 w 623"/>
                <a:gd name="T77" fmla="*/ 482 h 482"/>
                <a:gd name="T78" fmla="*/ 28 w 623"/>
                <a:gd name="T79" fmla="*/ 482 h 482"/>
                <a:gd name="T80" fmla="*/ 0 w 623"/>
                <a:gd name="T81" fmla="*/ 454 h 482"/>
                <a:gd name="T82" fmla="*/ 0 w 623"/>
                <a:gd name="T83" fmla="*/ 425 h 482"/>
                <a:gd name="T84" fmla="*/ 0 w 623"/>
                <a:gd name="T85" fmla="*/ 397 h 4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623" h="482">
                  <a:moveTo>
                    <a:pt x="0" y="397"/>
                  </a:moveTo>
                  <a:lnTo>
                    <a:pt x="0" y="340"/>
                  </a:lnTo>
                  <a:lnTo>
                    <a:pt x="28" y="312"/>
                  </a:lnTo>
                  <a:lnTo>
                    <a:pt x="0" y="255"/>
                  </a:lnTo>
                  <a:lnTo>
                    <a:pt x="28" y="227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41" y="57"/>
                  </a:lnTo>
                  <a:lnTo>
                    <a:pt x="170" y="85"/>
                  </a:lnTo>
                  <a:lnTo>
                    <a:pt x="170" y="57"/>
                  </a:lnTo>
                  <a:lnTo>
                    <a:pt x="283" y="0"/>
                  </a:lnTo>
                  <a:lnTo>
                    <a:pt x="396" y="0"/>
                  </a:lnTo>
                  <a:lnTo>
                    <a:pt x="425" y="28"/>
                  </a:lnTo>
                  <a:lnTo>
                    <a:pt x="510" y="28"/>
                  </a:lnTo>
                  <a:lnTo>
                    <a:pt x="538" y="57"/>
                  </a:lnTo>
                  <a:lnTo>
                    <a:pt x="538" y="85"/>
                  </a:lnTo>
                  <a:lnTo>
                    <a:pt x="567" y="113"/>
                  </a:lnTo>
                  <a:lnTo>
                    <a:pt x="538" y="142"/>
                  </a:lnTo>
                  <a:lnTo>
                    <a:pt x="538" y="199"/>
                  </a:lnTo>
                  <a:lnTo>
                    <a:pt x="623" y="284"/>
                  </a:lnTo>
                  <a:lnTo>
                    <a:pt x="567" y="312"/>
                  </a:lnTo>
                  <a:lnTo>
                    <a:pt x="623" y="369"/>
                  </a:lnTo>
                  <a:lnTo>
                    <a:pt x="538" y="340"/>
                  </a:lnTo>
                  <a:lnTo>
                    <a:pt x="538" y="369"/>
                  </a:lnTo>
                  <a:lnTo>
                    <a:pt x="510" y="425"/>
                  </a:lnTo>
                  <a:lnTo>
                    <a:pt x="481" y="425"/>
                  </a:lnTo>
                  <a:lnTo>
                    <a:pt x="481" y="397"/>
                  </a:lnTo>
                  <a:lnTo>
                    <a:pt x="453" y="369"/>
                  </a:lnTo>
                  <a:lnTo>
                    <a:pt x="425" y="397"/>
                  </a:lnTo>
                  <a:lnTo>
                    <a:pt x="368" y="369"/>
                  </a:lnTo>
                  <a:lnTo>
                    <a:pt x="340" y="397"/>
                  </a:lnTo>
                  <a:lnTo>
                    <a:pt x="255" y="425"/>
                  </a:lnTo>
                  <a:lnTo>
                    <a:pt x="141" y="482"/>
                  </a:lnTo>
                  <a:lnTo>
                    <a:pt x="113" y="454"/>
                  </a:lnTo>
                  <a:lnTo>
                    <a:pt x="85" y="454"/>
                  </a:lnTo>
                  <a:lnTo>
                    <a:pt x="85" y="425"/>
                  </a:lnTo>
                  <a:lnTo>
                    <a:pt x="56" y="454"/>
                  </a:lnTo>
                  <a:lnTo>
                    <a:pt x="85" y="482"/>
                  </a:lnTo>
                  <a:lnTo>
                    <a:pt x="28" y="482"/>
                  </a:lnTo>
                  <a:lnTo>
                    <a:pt x="0" y="454"/>
                  </a:lnTo>
                  <a:lnTo>
                    <a:pt x="0" y="425"/>
                  </a:lnTo>
                  <a:lnTo>
                    <a:pt x="0" y="39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6" name="Freeform 44">
              <a:extLst>
                <a:ext uri="{FF2B5EF4-FFF2-40B4-BE49-F238E27FC236}">
                  <a16:creationId xmlns:a16="http://schemas.microsoft.com/office/drawing/2014/main" id="{5184D367-5C30-4ADB-8914-7859AE539D77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3534"/>
              <a:ext cx="1389" cy="1021"/>
            </a:xfrm>
            <a:custGeom>
              <a:avLst/>
              <a:gdLst>
                <a:gd name="T0" fmla="*/ 142 w 1389"/>
                <a:gd name="T1" fmla="*/ 426 h 1021"/>
                <a:gd name="T2" fmla="*/ 199 w 1389"/>
                <a:gd name="T3" fmla="*/ 369 h 1021"/>
                <a:gd name="T4" fmla="*/ 284 w 1389"/>
                <a:gd name="T5" fmla="*/ 369 h 1021"/>
                <a:gd name="T6" fmla="*/ 397 w 1389"/>
                <a:gd name="T7" fmla="*/ 397 h 1021"/>
                <a:gd name="T8" fmla="*/ 567 w 1389"/>
                <a:gd name="T9" fmla="*/ 142 h 1021"/>
                <a:gd name="T10" fmla="*/ 624 w 1389"/>
                <a:gd name="T11" fmla="*/ 85 h 1021"/>
                <a:gd name="T12" fmla="*/ 681 w 1389"/>
                <a:gd name="T13" fmla="*/ 57 h 1021"/>
                <a:gd name="T14" fmla="*/ 709 w 1389"/>
                <a:gd name="T15" fmla="*/ 142 h 1021"/>
                <a:gd name="T16" fmla="*/ 737 w 1389"/>
                <a:gd name="T17" fmla="*/ 114 h 1021"/>
                <a:gd name="T18" fmla="*/ 766 w 1389"/>
                <a:gd name="T19" fmla="*/ 114 h 1021"/>
                <a:gd name="T20" fmla="*/ 822 w 1389"/>
                <a:gd name="T21" fmla="*/ 142 h 1021"/>
                <a:gd name="T22" fmla="*/ 1021 w 1389"/>
                <a:gd name="T23" fmla="*/ 57 h 1021"/>
                <a:gd name="T24" fmla="*/ 1106 w 1389"/>
                <a:gd name="T25" fmla="*/ 57 h 1021"/>
                <a:gd name="T26" fmla="*/ 1162 w 1389"/>
                <a:gd name="T27" fmla="*/ 57 h 1021"/>
                <a:gd name="T28" fmla="*/ 1191 w 1389"/>
                <a:gd name="T29" fmla="*/ 85 h 1021"/>
                <a:gd name="T30" fmla="*/ 1219 w 1389"/>
                <a:gd name="T31" fmla="*/ 0 h 1021"/>
                <a:gd name="T32" fmla="*/ 1248 w 1389"/>
                <a:gd name="T33" fmla="*/ 85 h 1021"/>
                <a:gd name="T34" fmla="*/ 1304 w 1389"/>
                <a:gd name="T35" fmla="*/ 199 h 1021"/>
                <a:gd name="T36" fmla="*/ 1389 w 1389"/>
                <a:gd name="T37" fmla="*/ 227 h 1021"/>
                <a:gd name="T38" fmla="*/ 1333 w 1389"/>
                <a:gd name="T39" fmla="*/ 340 h 1021"/>
                <a:gd name="T40" fmla="*/ 1276 w 1389"/>
                <a:gd name="T41" fmla="*/ 482 h 1021"/>
                <a:gd name="T42" fmla="*/ 1333 w 1389"/>
                <a:gd name="T43" fmla="*/ 567 h 1021"/>
                <a:gd name="T44" fmla="*/ 1276 w 1389"/>
                <a:gd name="T45" fmla="*/ 624 h 1021"/>
                <a:gd name="T46" fmla="*/ 1219 w 1389"/>
                <a:gd name="T47" fmla="*/ 709 h 1021"/>
                <a:gd name="T48" fmla="*/ 1191 w 1389"/>
                <a:gd name="T49" fmla="*/ 766 h 1021"/>
                <a:gd name="T50" fmla="*/ 1077 w 1389"/>
                <a:gd name="T51" fmla="*/ 822 h 1021"/>
                <a:gd name="T52" fmla="*/ 992 w 1389"/>
                <a:gd name="T53" fmla="*/ 851 h 1021"/>
                <a:gd name="T54" fmla="*/ 907 w 1389"/>
                <a:gd name="T55" fmla="*/ 879 h 1021"/>
                <a:gd name="T56" fmla="*/ 851 w 1389"/>
                <a:gd name="T57" fmla="*/ 993 h 1021"/>
                <a:gd name="T58" fmla="*/ 766 w 1389"/>
                <a:gd name="T59" fmla="*/ 993 h 1021"/>
                <a:gd name="T60" fmla="*/ 709 w 1389"/>
                <a:gd name="T61" fmla="*/ 1021 h 1021"/>
                <a:gd name="T62" fmla="*/ 624 w 1389"/>
                <a:gd name="T63" fmla="*/ 964 h 1021"/>
                <a:gd name="T64" fmla="*/ 595 w 1389"/>
                <a:gd name="T65" fmla="*/ 907 h 1021"/>
                <a:gd name="T66" fmla="*/ 510 w 1389"/>
                <a:gd name="T67" fmla="*/ 851 h 1021"/>
                <a:gd name="T68" fmla="*/ 397 w 1389"/>
                <a:gd name="T69" fmla="*/ 822 h 1021"/>
                <a:gd name="T70" fmla="*/ 369 w 1389"/>
                <a:gd name="T71" fmla="*/ 709 h 1021"/>
                <a:gd name="T72" fmla="*/ 284 w 1389"/>
                <a:gd name="T73" fmla="*/ 766 h 1021"/>
                <a:gd name="T74" fmla="*/ 142 w 1389"/>
                <a:gd name="T75" fmla="*/ 766 h 1021"/>
                <a:gd name="T76" fmla="*/ 114 w 1389"/>
                <a:gd name="T77" fmla="*/ 851 h 1021"/>
                <a:gd name="T78" fmla="*/ 0 w 1389"/>
                <a:gd name="T79" fmla="*/ 794 h 1021"/>
                <a:gd name="T80" fmla="*/ 28 w 1389"/>
                <a:gd name="T81" fmla="*/ 709 h 1021"/>
                <a:gd name="T82" fmla="*/ 114 w 1389"/>
                <a:gd name="T83" fmla="*/ 624 h 1021"/>
                <a:gd name="T84" fmla="*/ 170 w 1389"/>
                <a:gd name="T85" fmla="*/ 596 h 1021"/>
                <a:gd name="T86" fmla="*/ 114 w 1389"/>
                <a:gd name="T87" fmla="*/ 482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89" h="1021">
                  <a:moveTo>
                    <a:pt x="114" y="426"/>
                  </a:moveTo>
                  <a:lnTo>
                    <a:pt x="142" y="426"/>
                  </a:lnTo>
                  <a:lnTo>
                    <a:pt x="170" y="426"/>
                  </a:lnTo>
                  <a:lnTo>
                    <a:pt x="199" y="369"/>
                  </a:lnTo>
                  <a:lnTo>
                    <a:pt x="255" y="397"/>
                  </a:lnTo>
                  <a:lnTo>
                    <a:pt x="284" y="369"/>
                  </a:lnTo>
                  <a:lnTo>
                    <a:pt x="340" y="369"/>
                  </a:lnTo>
                  <a:lnTo>
                    <a:pt x="397" y="397"/>
                  </a:lnTo>
                  <a:lnTo>
                    <a:pt x="397" y="227"/>
                  </a:lnTo>
                  <a:lnTo>
                    <a:pt x="567" y="142"/>
                  </a:lnTo>
                  <a:lnTo>
                    <a:pt x="595" y="85"/>
                  </a:lnTo>
                  <a:lnTo>
                    <a:pt x="624" y="85"/>
                  </a:lnTo>
                  <a:lnTo>
                    <a:pt x="652" y="85"/>
                  </a:lnTo>
                  <a:lnTo>
                    <a:pt x="681" y="57"/>
                  </a:lnTo>
                  <a:lnTo>
                    <a:pt x="681" y="114"/>
                  </a:lnTo>
                  <a:lnTo>
                    <a:pt x="709" y="142"/>
                  </a:lnTo>
                  <a:lnTo>
                    <a:pt x="766" y="142"/>
                  </a:lnTo>
                  <a:lnTo>
                    <a:pt x="737" y="114"/>
                  </a:lnTo>
                  <a:lnTo>
                    <a:pt x="766" y="85"/>
                  </a:lnTo>
                  <a:lnTo>
                    <a:pt x="766" y="114"/>
                  </a:lnTo>
                  <a:lnTo>
                    <a:pt x="794" y="114"/>
                  </a:lnTo>
                  <a:lnTo>
                    <a:pt x="822" y="142"/>
                  </a:lnTo>
                  <a:lnTo>
                    <a:pt x="936" y="85"/>
                  </a:lnTo>
                  <a:lnTo>
                    <a:pt x="1021" y="57"/>
                  </a:lnTo>
                  <a:lnTo>
                    <a:pt x="1049" y="29"/>
                  </a:lnTo>
                  <a:lnTo>
                    <a:pt x="1106" y="57"/>
                  </a:lnTo>
                  <a:lnTo>
                    <a:pt x="1134" y="29"/>
                  </a:lnTo>
                  <a:lnTo>
                    <a:pt x="1162" y="57"/>
                  </a:lnTo>
                  <a:lnTo>
                    <a:pt x="1162" y="85"/>
                  </a:lnTo>
                  <a:lnTo>
                    <a:pt x="1191" y="85"/>
                  </a:lnTo>
                  <a:lnTo>
                    <a:pt x="1219" y="29"/>
                  </a:lnTo>
                  <a:lnTo>
                    <a:pt x="1219" y="0"/>
                  </a:lnTo>
                  <a:lnTo>
                    <a:pt x="1304" y="29"/>
                  </a:lnTo>
                  <a:lnTo>
                    <a:pt x="1248" y="85"/>
                  </a:lnTo>
                  <a:lnTo>
                    <a:pt x="1248" y="142"/>
                  </a:lnTo>
                  <a:lnTo>
                    <a:pt x="1304" y="199"/>
                  </a:lnTo>
                  <a:lnTo>
                    <a:pt x="1361" y="170"/>
                  </a:lnTo>
                  <a:lnTo>
                    <a:pt x="1389" y="227"/>
                  </a:lnTo>
                  <a:lnTo>
                    <a:pt x="1304" y="255"/>
                  </a:lnTo>
                  <a:lnTo>
                    <a:pt x="1333" y="340"/>
                  </a:lnTo>
                  <a:lnTo>
                    <a:pt x="1276" y="397"/>
                  </a:lnTo>
                  <a:lnTo>
                    <a:pt x="1276" y="482"/>
                  </a:lnTo>
                  <a:lnTo>
                    <a:pt x="1304" y="539"/>
                  </a:lnTo>
                  <a:lnTo>
                    <a:pt x="1333" y="567"/>
                  </a:lnTo>
                  <a:lnTo>
                    <a:pt x="1304" y="624"/>
                  </a:lnTo>
                  <a:lnTo>
                    <a:pt x="1276" y="624"/>
                  </a:lnTo>
                  <a:lnTo>
                    <a:pt x="1248" y="709"/>
                  </a:lnTo>
                  <a:lnTo>
                    <a:pt x="1219" y="709"/>
                  </a:lnTo>
                  <a:lnTo>
                    <a:pt x="1248" y="766"/>
                  </a:lnTo>
                  <a:lnTo>
                    <a:pt x="1191" y="766"/>
                  </a:lnTo>
                  <a:lnTo>
                    <a:pt x="1162" y="822"/>
                  </a:lnTo>
                  <a:lnTo>
                    <a:pt x="1077" y="822"/>
                  </a:lnTo>
                  <a:lnTo>
                    <a:pt x="1021" y="851"/>
                  </a:lnTo>
                  <a:lnTo>
                    <a:pt x="992" y="851"/>
                  </a:lnTo>
                  <a:lnTo>
                    <a:pt x="964" y="879"/>
                  </a:lnTo>
                  <a:lnTo>
                    <a:pt x="907" y="879"/>
                  </a:lnTo>
                  <a:lnTo>
                    <a:pt x="936" y="936"/>
                  </a:lnTo>
                  <a:lnTo>
                    <a:pt x="851" y="993"/>
                  </a:lnTo>
                  <a:lnTo>
                    <a:pt x="822" y="964"/>
                  </a:lnTo>
                  <a:lnTo>
                    <a:pt x="766" y="993"/>
                  </a:lnTo>
                  <a:lnTo>
                    <a:pt x="766" y="1021"/>
                  </a:lnTo>
                  <a:lnTo>
                    <a:pt x="709" y="1021"/>
                  </a:lnTo>
                  <a:lnTo>
                    <a:pt x="681" y="964"/>
                  </a:lnTo>
                  <a:lnTo>
                    <a:pt x="624" y="964"/>
                  </a:lnTo>
                  <a:lnTo>
                    <a:pt x="624" y="936"/>
                  </a:lnTo>
                  <a:lnTo>
                    <a:pt x="595" y="907"/>
                  </a:lnTo>
                  <a:lnTo>
                    <a:pt x="510" y="907"/>
                  </a:lnTo>
                  <a:lnTo>
                    <a:pt x="510" y="851"/>
                  </a:lnTo>
                  <a:lnTo>
                    <a:pt x="482" y="851"/>
                  </a:lnTo>
                  <a:lnTo>
                    <a:pt x="397" y="822"/>
                  </a:lnTo>
                  <a:lnTo>
                    <a:pt x="369" y="766"/>
                  </a:lnTo>
                  <a:lnTo>
                    <a:pt x="369" y="709"/>
                  </a:lnTo>
                  <a:lnTo>
                    <a:pt x="312" y="709"/>
                  </a:lnTo>
                  <a:lnTo>
                    <a:pt x="284" y="766"/>
                  </a:lnTo>
                  <a:lnTo>
                    <a:pt x="199" y="766"/>
                  </a:lnTo>
                  <a:lnTo>
                    <a:pt x="142" y="766"/>
                  </a:lnTo>
                  <a:lnTo>
                    <a:pt x="114" y="794"/>
                  </a:lnTo>
                  <a:lnTo>
                    <a:pt x="114" y="851"/>
                  </a:lnTo>
                  <a:lnTo>
                    <a:pt x="28" y="822"/>
                  </a:lnTo>
                  <a:lnTo>
                    <a:pt x="0" y="794"/>
                  </a:lnTo>
                  <a:lnTo>
                    <a:pt x="28" y="794"/>
                  </a:lnTo>
                  <a:lnTo>
                    <a:pt x="28" y="709"/>
                  </a:lnTo>
                  <a:lnTo>
                    <a:pt x="85" y="624"/>
                  </a:lnTo>
                  <a:lnTo>
                    <a:pt x="114" y="624"/>
                  </a:lnTo>
                  <a:lnTo>
                    <a:pt x="142" y="596"/>
                  </a:lnTo>
                  <a:lnTo>
                    <a:pt x="170" y="596"/>
                  </a:lnTo>
                  <a:lnTo>
                    <a:pt x="170" y="539"/>
                  </a:lnTo>
                  <a:lnTo>
                    <a:pt x="114" y="482"/>
                  </a:lnTo>
                  <a:lnTo>
                    <a:pt x="114" y="426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7" name="Freeform 45">
              <a:extLst>
                <a:ext uri="{FF2B5EF4-FFF2-40B4-BE49-F238E27FC236}">
                  <a16:creationId xmlns:a16="http://schemas.microsoft.com/office/drawing/2014/main" id="{BAE81791-59E3-4569-ABEF-95366162E556}"/>
                </a:ext>
              </a:extLst>
            </p:cNvPr>
            <p:cNvSpPr>
              <a:spLocks/>
            </p:cNvSpPr>
            <p:nvPr/>
          </p:nvSpPr>
          <p:spPr bwMode="auto">
            <a:xfrm>
              <a:off x="6895" y="4243"/>
              <a:ext cx="511" cy="624"/>
            </a:xfrm>
            <a:custGeom>
              <a:avLst/>
              <a:gdLst>
                <a:gd name="T0" fmla="*/ 29 w 511"/>
                <a:gd name="T1" fmla="*/ 227 h 624"/>
                <a:gd name="T2" fmla="*/ 0 w 511"/>
                <a:gd name="T3" fmla="*/ 170 h 624"/>
                <a:gd name="T4" fmla="*/ 57 w 511"/>
                <a:gd name="T5" fmla="*/ 170 h 624"/>
                <a:gd name="T6" fmla="*/ 85 w 511"/>
                <a:gd name="T7" fmla="*/ 142 h 624"/>
                <a:gd name="T8" fmla="*/ 114 w 511"/>
                <a:gd name="T9" fmla="*/ 142 h 624"/>
                <a:gd name="T10" fmla="*/ 170 w 511"/>
                <a:gd name="T11" fmla="*/ 113 h 624"/>
                <a:gd name="T12" fmla="*/ 255 w 511"/>
                <a:gd name="T13" fmla="*/ 113 h 624"/>
                <a:gd name="T14" fmla="*/ 284 w 511"/>
                <a:gd name="T15" fmla="*/ 57 h 624"/>
                <a:gd name="T16" fmla="*/ 341 w 511"/>
                <a:gd name="T17" fmla="*/ 57 h 624"/>
                <a:gd name="T18" fmla="*/ 312 w 511"/>
                <a:gd name="T19" fmla="*/ 0 h 624"/>
                <a:gd name="T20" fmla="*/ 341 w 511"/>
                <a:gd name="T21" fmla="*/ 0 h 624"/>
                <a:gd name="T22" fmla="*/ 369 w 511"/>
                <a:gd name="T23" fmla="*/ 57 h 624"/>
                <a:gd name="T24" fmla="*/ 397 w 511"/>
                <a:gd name="T25" fmla="*/ 57 h 624"/>
                <a:gd name="T26" fmla="*/ 426 w 511"/>
                <a:gd name="T27" fmla="*/ 113 h 624"/>
                <a:gd name="T28" fmla="*/ 482 w 511"/>
                <a:gd name="T29" fmla="*/ 142 h 624"/>
                <a:gd name="T30" fmla="*/ 511 w 511"/>
                <a:gd name="T31" fmla="*/ 170 h 624"/>
                <a:gd name="T32" fmla="*/ 511 w 511"/>
                <a:gd name="T33" fmla="*/ 340 h 624"/>
                <a:gd name="T34" fmla="*/ 482 w 511"/>
                <a:gd name="T35" fmla="*/ 369 h 624"/>
                <a:gd name="T36" fmla="*/ 454 w 511"/>
                <a:gd name="T37" fmla="*/ 425 h 624"/>
                <a:gd name="T38" fmla="*/ 454 w 511"/>
                <a:gd name="T39" fmla="*/ 482 h 624"/>
                <a:gd name="T40" fmla="*/ 426 w 511"/>
                <a:gd name="T41" fmla="*/ 539 h 624"/>
                <a:gd name="T42" fmla="*/ 341 w 511"/>
                <a:gd name="T43" fmla="*/ 567 h 624"/>
                <a:gd name="T44" fmla="*/ 397 w 511"/>
                <a:gd name="T45" fmla="*/ 595 h 624"/>
                <a:gd name="T46" fmla="*/ 397 w 511"/>
                <a:gd name="T47" fmla="*/ 624 h 624"/>
                <a:gd name="T48" fmla="*/ 284 w 511"/>
                <a:gd name="T49" fmla="*/ 624 h 624"/>
                <a:gd name="T50" fmla="*/ 227 w 511"/>
                <a:gd name="T51" fmla="*/ 567 h 624"/>
                <a:gd name="T52" fmla="*/ 227 w 511"/>
                <a:gd name="T53" fmla="*/ 510 h 624"/>
                <a:gd name="T54" fmla="*/ 199 w 511"/>
                <a:gd name="T55" fmla="*/ 454 h 624"/>
                <a:gd name="T56" fmla="*/ 142 w 511"/>
                <a:gd name="T57" fmla="*/ 397 h 624"/>
                <a:gd name="T58" fmla="*/ 57 w 511"/>
                <a:gd name="T59" fmla="*/ 284 h 624"/>
                <a:gd name="T60" fmla="*/ 57 w 511"/>
                <a:gd name="T61" fmla="*/ 255 h 624"/>
                <a:gd name="T62" fmla="*/ 29 w 511"/>
                <a:gd name="T63" fmla="*/ 22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11" h="624">
                  <a:moveTo>
                    <a:pt x="29" y="227"/>
                  </a:moveTo>
                  <a:lnTo>
                    <a:pt x="0" y="170"/>
                  </a:lnTo>
                  <a:lnTo>
                    <a:pt x="57" y="170"/>
                  </a:lnTo>
                  <a:lnTo>
                    <a:pt x="85" y="142"/>
                  </a:lnTo>
                  <a:lnTo>
                    <a:pt x="114" y="142"/>
                  </a:lnTo>
                  <a:lnTo>
                    <a:pt x="170" y="113"/>
                  </a:lnTo>
                  <a:lnTo>
                    <a:pt x="255" y="113"/>
                  </a:lnTo>
                  <a:lnTo>
                    <a:pt x="284" y="57"/>
                  </a:lnTo>
                  <a:lnTo>
                    <a:pt x="341" y="57"/>
                  </a:lnTo>
                  <a:lnTo>
                    <a:pt x="312" y="0"/>
                  </a:lnTo>
                  <a:lnTo>
                    <a:pt x="341" y="0"/>
                  </a:lnTo>
                  <a:lnTo>
                    <a:pt x="369" y="57"/>
                  </a:lnTo>
                  <a:lnTo>
                    <a:pt x="397" y="57"/>
                  </a:lnTo>
                  <a:lnTo>
                    <a:pt x="426" y="113"/>
                  </a:lnTo>
                  <a:lnTo>
                    <a:pt x="482" y="142"/>
                  </a:lnTo>
                  <a:lnTo>
                    <a:pt x="511" y="170"/>
                  </a:lnTo>
                  <a:lnTo>
                    <a:pt x="511" y="340"/>
                  </a:lnTo>
                  <a:lnTo>
                    <a:pt x="482" y="369"/>
                  </a:lnTo>
                  <a:lnTo>
                    <a:pt x="454" y="425"/>
                  </a:lnTo>
                  <a:lnTo>
                    <a:pt x="454" y="482"/>
                  </a:lnTo>
                  <a:lnTo>
                    <a:pt x="426" y="539"/>
                  </a:lnTo>
                  <a:lnTo>
                    <a:pt x="341" y="567"/>
                  </a:lnTo>
                  <a:lnTo>
                    <a:pt x="397" y="595"/>
                  </a:lnTo>
                  <a:lnTo>
                    <a:pt x="397" y="624"/>
                  </a:lnTo>
                  <a:lnTo>
                    <a:pt x="284" y="624"/>
                  </a:lnTo>
                  <a:lnTo>
                    <a:pt x="227" y="567"/>
                  </a:lnTo>
                  <a:lnTo>
                    <a:pt x="227" y="510"/>
                  </a:lnTo>
                  <a:lnTo>
                    <a:pt x="199" y="454"/>
                  </a:lnTo>
                  <a:lnTo>
                    <a:pt x="142" y="397"/>
                  </a:lnTo>
                  <a:lnTo>
                    <a:pt x="57" y="284"/>
                  </a:lnTo>
                  <a:lnTo>
                    <a:pt x="57" y="255"/>
                  </a:lnTo>
                  <a:lnTo>
                    <a:pt x="29" y="22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8" name="Freeform 46">
              <a:extLst>
                <a:ext uri="{FF2B5EF4-FFF2-40B4-BE49-F238E27FC236}">
                  <a16:creationId xmlns:a16="http://schemas.microsoft.com/office/drawing/2014/main" id="{38DF5634-C024-4C58-8A11-40065A4CCF16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4243"/>
              <a:ext cx="624" cy="624"/>
            </a:xfrm>
            <a:custGeom>
              <a:avLst/>
              <a:gdLst>
                <a:gd name="T0" fmla="*/ 114 w 624"/>
                <a:gd name="T1" fmla="*/ 142 h 624"/>
                <a:gd name="T2" fmla="*/ 114 w 624"/>
                <a:gd name="T3" fmla="*/ 85 h 624"/>
                <a:gd name="T4" fmla="*/ 142 w 624"/>
                <a:gd name="T5" fmla="*/ 57 h 624"/>
                <a:gd name="T6" fmla="*/ 284 w 624"/>
                <a:gd name="T7" fmla="*/ 57 h 624"/>
                <a:gd name="T8" fmla="*/ 312 w 624"/>
                <a:gd name="T9" fmla="*/ 0 h 624"/>
                <a:gd name="T10" fmla="*/ 369 w 624"/>
                <a:gd name="T11" fmla="*/ 0 h 624"/>
                <a:gd name="T12" fmla="*/ 369 w 624"/>
                <a:gd name="T13" fmla="*/ 57 h 624"/>
                <a:gd name="T14" fmla="*/ 397 w 624"/>
                <a:gd name="T15" fmla="*/ 113 h 624"/>
                <a:gd name="T16" fmla="*/ 482 w 624"/>
                <a:gd name="T17" fmla="*/ 142 h 624"/>
                <a:gd name="T18" fmla="*/ 510 w 624"/>
                <a:gd name="T19" fmla="*/ 142 h 624"/>
                <a:gd name="T20" fmla="*/ 510 w 624"/>
                <a:gd name="T21" fmla="*/ 198 h 624"/>
                <a:gd name="T22" fmla="*/ 595 w 624"/>
                <a:gd name="T23" fmla="*/ 198 h 624"/>
                <a:gd name="T24" fmla="*/ 624 w 624"/>
                <a:gd name="T25" fmla="*/ 227 h 624"/>
                <a:gd name="T26" fmla="*/ 624 w 624"/>
                <a:gd name="T27" fmla="*/ 255 h 624"/>
                <a:gd name="T28" fmla="*/ 567 w 624"/>
                <a:gd name="T29" fmla="*/ 312 h 624"/>
                <a:gd name="T30" fmla="*/ 567 w 624"/>
                <a:gd name="T31" fmla="*/ 340 h 624"/>
                <a:gd name="T32" fmla="*/ 567 w 624"/>
                <a:gd name="T33" fmla="*/ 397 h 624"/>
                <a:gd name="T34" fmla="*/ 567 w 624"/>
                <a:gd name="T35" fmla="*/ 425 h 624"/>
                <a:gd name="T36" fmla="*/ 539 w 624"/>
                <a:gd name="T37" fmla="*/ 510 h 624"/>
                <a:gd name="T38" fmla="*/ 482 w 624"/>
                <a:gd name="T39" fmla="*/ 510 h 624"/>
                <a:gd name="T40" fmla="*/ 425 w 624"/>
                <a:gd name="T41" fmla="*/ 539 h 624"/>
                <a:gd name="T42" fmla="*/ 454 w 624"/>
                <a:gd name="T43" fmla="*/ 482 h 624"/>
                <a:gd name="T44" fmla="*/ 425 w 624"/>
                <a:gd name="T45" fmla="*/ 425 h 624"/>
                <a:gd name="T46" fmla="*/ 369 w 624"/>
                <a:gd name="T47" fmla="*/ 425 h 624"/>
                <a:gd name="T48" fmla="*/ 397 w 624"/>
                <a:gd name="T49" fmla="*/ 510 h 624"/>
                <a:gd name="T50" fmla="*/ 369 w 624"/>
                <a:gd name="T51" fmla="*/ 482 h 624"/>
                <a:gd name="T52" fmla="*/ 170 w 624"/>
                <a:gd name="T53" fmla="*/ 624 h 624"/>
                <a:gd name="T54" fmla="*/ 114 w 624"/>
                <a:gd name="T55" fmla="*/ 624 h 624"/>
                <a:gd name="T56" fmla="*/ 85 w 624"/>
                <a:gd name="T57" fmla="*/ 595 h 624"/>
                <a:gd name="T58" fmla="*/ 28 w 624"/>
                <a:gd name="T59" fmla="*/ 595 h 624"/>
                <a:gd name="T60" fmla="*/ 85 w 624"/>
                <a:gd name="T61" fmla="*/ 567 h 624"/>
                <a:gd name="T62" fmla="*/ 0 w 624"/>
                <a:gd name="T63" fmla="*/ 425 h 624"/>
                <a:gd name="T64" fmla="*/ 57 w 624"/>
                <a:gd name="T65" fmla="*/ 425 h 624"/>
                <a:gd name="T66" fmla="*/ 57 w 624"/>
                <a:gd name="T67" fmla="*/ 369 h 624"/>
                <a:gd name="T68" fmla="*/ 28 w 624"/>
                <a:gd name="T69" fmla="*/ 369 h 624"/>
                <a:gd name="T70" fmla="*/ 0 w 624"/>
                <a:gd name="T71" fmla="*/ 312 h 624"/>
                <a:gd name="T72" fmla="*/ 28 w 624"/>
                <a:gd name="T73" fmla="*/ 284 h 624"/>
                <a:gd name="T74" fmla="*/ 85 w 624"/>
                <a:gd name="T75" fmla="*/ 312 h 624"/>
                <a:gd name="T76" fmla="*/ 85 w 624"/>
                <a:gd name="T77" fmla="*/ 284 h 624"/>
                <a:gd name="T78" fmla="*/ 57 w 624"/>
                <a:gd name="T79" fmla="*/ 255 h 624"/>
                <a:gd name="T80" fmla="*/ 28 w 624"/>
                <a:gd name="T81" fmla="*/ 227 h 624"/>
                <a:gd name="T82" fmla="*/ 114 w 624"/>
                <a:gd name="T83" fmla="*/ 170 h 624"/>
                <a:gd name="T84" fmla="*/ 114 w 624"/>
                <a:gd name="T85" fmla="*/ 142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624" h="624">
                  <a:moveTo>
                    <a:pt x="114" y="142"/>
                  </a:moveTo>
                  <a:lnTo>
                    <a:pt x="114" y="85"/>
                  </a:lnTo>
                  <a:lnTo>
                    <a:pt x="142" y="57"/>
                  </a:lnTo>
                  <a:lnTo>
                    <a:pt x="284" y="57"/>
                  </a:lnTo>
                  <a:lnTo>
                    <a:pt x="312" y="0"/>
                  </a:lnTo>
                  <a:lnTo>
                    <a:pt x="369" y="0"/>
                  </a:lnTo>
                  <a:lnTo>
                    <a:pt x="369" y="57"/>
                  </a:lnTo>
                  <a:lnTo>
                    <a:pt x="397" y="113"/>
                  </a:lnTo>
                  <a:lnTo>
                    <a:pt x="482" y="142"/>
                  </a:lnTo>
                  <a:lnTo>
                    <a:pt x="510" y="142"/>
                  </a:lnTo>
                  <a:lnTo>
                    <a:pt x="510" y="198"/>
                  </a:lnTo>
                  <a:lnTo>
                    <a:pt x="595" y="198"/>
                  </a:lnTo>
                  <a:lnTo>
                    <a:pt x="624" y="227"/>
                  </a:lnTo>
                  <a:lnTo>
                    <a:pt x="624" y="255"/>
                  </a:lnTo>
                  <a:lnTo>
                    <a:pt x="567" y="312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567" y="425"/>
                  </a:lnTo>
                  <a:lnTo>
                    <a:pt x="539" y="510"/>
                  </a:lnTo>
                  <a:lnTo>
                    <a:pt x="482" y="510"/>
                  </a:lnTo>
                  <a:lnTo>
                    <a:pt x="425" y="539"/>
                  </a:lnTo>
                  <a:lnTo>
                    <a:pt x="454" y="482"/>
                  </a:lnTo>
                  <a:lnTo>
                    <a:pt x="425" y="425"/>
                  </a:lnTo>
                  <a:lnTo>
                    <a:pt x="369" y="425"/>
                  </a:lnTo>
                  <a:lnTo>
                    <a:pt x="397" y="510"/>
                  </a:lnTo>
                  <a:lnTo>
                    <a:pt x="369" y="482"/>
                  </a:lnTo>
                  <a:lnTo>
                    <a:pt x="170" y="624"/>
                  </a:lnTo>
                  <a:lnTo>
                    <a:pt x="114" y="624"/>
                  </a:lnTo>
                  <a:lnTo>
                    <a:pt x="85" y="595"/>
                  </a:lnTo>
                  <a:lnTo>
                    <a:pt x="28" y="595"/>
                  </a:lnTo>
                  <a:lnTo>
                    <a:pt x="85" y="567"/>
                  </a:lnTo>
                  <a:lnTo>
                    <a:pt x="0" y="425"/>
                  </a:lnTo>
                  <a:lnTo>
                    <a:pt x="57" y="425"/>
                  </a:lnTo>
                  <a:lnTo>
                    <a:pt x="57" y="369"/>
                  </a:lnTo>
                  <a:lnTo>
                    <a:pt x="28" y="369"/>
                  </a:lnTo>
                  <a:lnTo>
                    <a:pt x="0" y="312"/>
                  </a:lnTo>
                  <a:lnTo>
                    <a:pt x="28" y="284"/>
                  </a:lnTo>
                  <a:lnTo>
                    <a:pt x="85" y="312"/>
                  </a:lnTo>
                  <a:lnTo>
                    <a:pt x="85" y="284"/>
                  </a:lnTo>
                  <a:lnTo>
                    <a:pt x="57" y="255"/>
                  </a:lnTo>
                  <a:lnTo>
                    <a:pt x="28" y="227"/>
                  </a:lnTo>
                  <a:lnTo>
                    <a:pt x="114" y="170"/>
                  </a:lnTo>
                  <a:lnTo>
                    <a:pt x="114" y="142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79" name="Freeform 47">
              <a:extLst>
                <a:ext uri="{FF2B5EF4-FFF2-40B4-BE49-F238E27FC236}">
                  <a16:creationId xmlns:a16="http://schemas.microsoft.com/office/drawing/2014/main" id="{1F346DB3-D912-44FD-9DDE-CB37FC9D9EF4}"/>
                </a:ext>
              </a:extLst>
            </p:cNvPr>
            <p:cNvSpPr>
              <a:spLocks/>
            </p:cNvSpPr>
            <p:nvPr/>
          </p:nvSpPr>
          <p:spPr bwMode="auto">
            <a:xfrm>
              <a:off x="5931" y="4668"/>
              <a:ext cx="709" cy="539"/>
            </a:xfrm>
            <a:custGeom>
              <a:avLst/>
              <a:gdLst>
                <a:gd name="T0" fmla="*/ 596 w 709"/>
                <a:gd name="T1" fmla="*/ 85 h 539"/>
                <a:gd name="T2" fmla="*/ 539 w 709"/>
                <a:gd name="T3" fmla="*/ 85 h 539"/>
                <a:gd name="T4" fmla="*/ 482 w 709"/>
                <a:gd name="T5" fmla="*/ 114 h 539"/>
                <a:gd name="T6" fmla="*/ 511 w 709"/>
                <a:gd name="T7" fmla="*/ 57 h 539"/>
                <a:gd name="T8" fmla="*/ 482 w 709"/>
                <a:gd name="T9" fmla="*/ 0 h 539"/>
                <a:gd name="T10" fmla="*/ 426 w 709"/>
                <a:gd name="T11" fmla="*/ 0 h 539"/>
                <a:gd name="T12" fmla="*/ 454 w 709"/>
                <a:gd name="T13" fmla="*/ 85 h 539"/>
                <a:gd name="T14" fmla="*/ 426 w 709"/>
                <a:gd name="T15" fmla="*/ 57 h 539"/>
                <a:gd name="T16" fmla="*/ 227 w 709"/>
                <a:gd name="T17" fmla="*/ 199 h 539"/>
                <a:gd name="T18" fmla="*/ 171 w 709"/>
                <a:gd name="T19" fmla="*/ 199 h 539"/>
                <a:gd name="T20" fmla="*/ 171 w 709"/>
                <a:gd name="T21" fmla="*/ 255 h 539"/>
                <a:gd name="T22" fmla="*/ 85 w 709"/>
                <a:gd name="T23" fmla="*/ 284 h 539"/>
                <a:gd name="T24" fmla="*/ 114 w 709"/>
                <a:gd name="T25" fmla="*/ 340 h 539"/>
                <a:gd name="T26" fmla="*/ 85 w 709"/>
                <a:gd name="T27" fmla="*/ 340 h 539"/>
                <a:gd name="T28" fmla="*/ 85 w 709"/>
                <a:gd name="T29" fmla="*/ 369 h 539"/>
                <a:gd name="T30" fmla="*/ 57 w 709"/>
                <a:gd name="T31" fmla="*/ 340 h 539"/>
                <a:gd name="T32" fmla="*/ 0 w 709"/>
                <a:gd name="T33" fmla="*/ 397 h 539"/>
                <a:gd name="T34" fmla="*/ 29 w 709"/>
                <a:gd name="T35" fmla="*/ 539 h 539"/>
                <a:gd name="T36" fmla="*/ 57 w 709"/>
                <a:gd name="T37" fmla="*/ 511 h 539"/>
                <a:gd name="T38" fmla="*/ 85 w 709"/>
                <a:gd name="T39" fmla="*/ 511 h 539"/>
                <a:gd name="T40" fmla="*/ 171 w 709"/>
                <a:gd name="T41" fmla="*/ 454 h 539"/>
                <a:gd name="T42" fmla="*/ 256 w 709"/>
                <a:gd name="T43" fmla="*/ 482 h 539"/>
                <a:gd name="T44" fmla="*/ 256 w 709"/>
                <a:gd name="T45" fmla="*/ 511 h 539"/>
                <a:gd name="T46" fmla="*/ 341 w 709"/>
                <a:gd name="T47" fmla="*/ 539 h 539"/>
                <a:gd name="T48" fmla="*/ 341 w 709"/>
                <a:gd name="T49" fmla="*/ 511 h 539"/>
                <a:gd name="T50" fmla="*/ 511 w 709"/>
                <a:gd name="T51" fmla="*/ 511 h 539"/>
                <a:gd name="T52" fmla="*/ 511 w 709"/>
                <a:gd name="T53" fmla="*/ 482 h 539"/>
                <a:gd name="T54" fmla="*/ 482 w 709"/>
                <a:gd name="T55" fmla="*/ 454 h 539"/>
                <a:gd name="T56" fmla="*/ 539 w 709"/>
                <a:gd name="T57" fmla="*/ 340 h 539"/>
                <a:gd name="T58" fmla="*/ 596 w 709"/>
                <a:gd name="T59" fmla="*/ 312 h 539"/>
                <a:gd name="T60" fmla="*/ 596 w 709"/>
                <a:gd name="T61" fmla="*/ 340 h 539"/>
                <a:gd name="T62" fmla="*/ 652 w 709"/>
                <a:gd name="T63" fmla="*/ 284 h 539"/>
                <a:gd name="T64" fmla="*/ 681 w 709"/>
                <a:gd name="T65" fmla="*/ 227 h 539"/>
                <a:gd name="T66" fmla="*/ 681 w 709"/>
                <a:gd name="T67" fmla="*/ 170 h 539"/>
                <a:gd name="T68" fmla="*/ 709 w 709"/>
                <a:gd name="T69" fmla="*/ 142 h 539"/>
                <a:gd name="T70" fmla="*/ 652 w 709"/>
                <a:gd name="T71" fmla="*/ 114 h 539"/>
                <a:gd name="T72" fmla="*/ 624 w 709"/>
                <a:gd name="T73" fmla="*/ 142 h 539"/>
                <a:gd name="T74" fmla="*/ 596 w 709"/>
                <a:gd name="T75" fmla="*/ 85 h 5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9" h="539">
                  <a:moveTo>
                    <a:pt x="596" y="85"/>
                  </a:moveTo>
                  <a:lnTo>
                    <a:pt x="539" y="85"/>
                  </a:lnTo>
                  <a:lnTo>
                    <a:pt x="482" y="114"/>
                  </a:lnTo>
                  <a:lnTo>
                    <a:pt x="511" y="57"/>
                  </a:lnTo>
                  <a:lnTo>
                    <a:pt x="482" y="0"/>
                  </a:lnTo>
                  <a:lnTo>
                    <a:pt x="426" y="0"/>
                  </a:lnTo>
                  <a:lnTo>
                    <a:pt x="454" y="85"/>
                  </a:lnTo>
                  <a:lnTo>
                    <a:pt x="426" y="57"/>
                  </a:lnTo>
                  <a:lnTo>
                    <a:pt x="227" y="199"/>
                  </a:lnTo>
                  <a:lnTo>
                    <a:pt x="171" y="199"/>
                  </a:lnTo>
                  <a:lnTo>
                    <a:pt x="171" y="255"/>
                  </a:lnTo>
                  <a:lnTo>
                    <a:pt x="85" y="284"/>
                  </a:lnTo>
                  <a:lnTo>
                    <a:pt x="114" y="340"/>
                  </a:lnTo>
                  <a:lnTo>
                    <a:pt x="85" y="340"/>
                  </a:lnTo>
                  <a:lnTo>
                    <a:pt x="85" y="369"/>
                  </a:lnTo>
                  <a:lnTo>
                    <a:pt x="57" y="340"/>
                  </a:lnTo>
                  <a:lnTo>
                    <a:pt x="0" y="397"/>
                  </a:lnTo>
                  <a:lnTo>
                    <a:pt x="29" y="539"/>
                  </a:lnTo>
                  <a:lnTo>
                    <a:pt x="57" y="511"/>
                  </a:lnTo>
                  <a:lnTo>
                    <a:pt x="85" y="511"/>
                  </a:lnTo>
                  <a:lnTo>
                    <a:pt x="171" y="454"/>
                  </a:lnTo>
                  <a:lnTo>
                    <a:pt x="256" y="482"/>
                  </a:lnTo>
                  <a:lnTo>
                    <a:pt x="256" y="511"/>
                  </a:lnTo>
                  <a:lnTo>
                    <a:pt x="341" y="539"/>
                  </a:lnTo>
                  <a:lnTo>
                    <a:pt x="341" y="511"/>
                  </a:lnTo>
                  <a:lnTo>
                    <a:pt x="511" y="511"/>
                  </a:lnTo>
                  <a:lnTo>
                    <a:pt x="511" y="482"/>
                  </a:lnTo>
                  <a:lnTo>
                    <a:pt x="482" y="454"/>
                  </a:lnTo>
                  <a:lnTo>
                    <a:pt x="539" y="340"/>
                  </a:lnTo>
                  <a:lnTo>
                    <a:pt x="596" y="312"/>
                  </a:lnTo>
                  <a:lnTo>
                    <a:pt x="596" y="340"/>
                  </a:lnTo>
                  <a:lnTo>
                    <a:pt x="652" y="284"/>
                  </a:lnTo>
                  <a:lnTo>
                    <a:pt x="681" y="227"/>
                  </a:lnTo>
                  <a:lnTo>
                    <a:pt x="681" y="170"/>
                  </a:lnTo>
                  <a:lnTo>
                    <a:pt x="709" y="142"/>
                  </a:lnTo>
                  <a:lnTo>
                    <a:pt x="652" y="114"/>
                  </a:lnTo>
                  <a:lnTo>
                    <a:pt x="624" y="142"/>
                  </a:lnTo>
                  <a:lnTo>
                    <a:pt x="596" y="8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80" name="Freeform 48">
              <a:extLst>
                <a:ext uri="{FF2B5EF4-FFF2-40B4-BE49-F238E27FC236}">
                  <a16:creationId xmlns:a16="http://schemas.microsoft.com/office/drawing/2014/main" id="{B1200078-519A-4973-B9C0-218F2A3D7AE0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5122"/>
              <a:ext cx="709" cy="624"/>
            </a:xfrm>
            <a:custGeom>
              <a:avLst/>
              <a:gdLst>
                <a:gd name="T0" fmla="*/ 0 w 709"/>
                <a:gd name="T1" fmla="*/ 85 h 624"/>
                <a:gd name="T2" fmla="*/ 28 w 709"/>
                <a:gd name="T3" fmla="*/ 57 h 624"/>
                <a:gd name="T4" fmla="*/ 56 w 709"/>
                <a:gd name="T5" fmla="*/ 57 h 624"/>
                <a:gd name="T6" fmla="*/ 142 w 709"/>
                <a:gd name="T7" fmla="*/ 0 h 624"/>
                <a:gd name="T8" fmla="*/ 227 w 709"/>
                <a:gd name="T9" fmla="*/ 28 h 624"/>
                <a:gd name="T10" fmla="*/ 227 w 709"/>
                <a:gd name="T11" fmla="*/ 57 h 624"/>
                <a:gd name="T12" fmla="*/ 312 w 709"/>
                <a:gd name="T13" fmla="*/ 85 h 624"/>
                <a:gd name="T14" fmla="*/ 312 w 709"/>
                <a:gd name="T15" fmla="*/ 57 h 624"/>
                <a:gd name="T16" fmla="*/ 482 w 709"/>
                <a:gd name="T17" fmla="*/ 57 h 624"/>
                <a:gd name="T18" fmla="*/ 623 w 709"/>
                <a:gd name="T19" fmla="*/ 85 h 624"/>
                <a:gd name="T20" fmla="*/ 680 w 709"/>
                <a:gd name="T21" fmla="*/ 142 h 624"/>
                <a:gd name="T22" fmla="*/ 595 w 709"/>
                <a:gd name="T23" fmla="*/ 170 h 624"/>
                <a:gd name="T24" fmla="*/ 623 w 709"/>
                <a:gd name="T25" fmla="*/ 227 h 624"/>
                <a:gd name="T26" fmla="*/ 680 w 709"/>
                <a:gd name="T27" fmla="*/ 227 h 624"/>
                <a:gd name="T28" fmla="*/ 709 w 709"/>
                <a:gd name="T29" fmla="*/ 255 h 624"/>
                <a:gd name="T30" fmla="*/ 680 w 709"/>
                <a:gd name="T31" fmla="*/ 283 h 624"/>
                <a:gd name="T32" fmla="*/ 623 w 709"/>
                <a:gd name="T33" fmla="*/ 340 h 624"/>
                <a:gd name="T34" fmla="*/ 652 w 709"/>
                <a:gd name="T35" fmla="*/ 397 h 624"/>
                <a:gd name="T36" fmla="*/ 680 w 709"/>
                <a:gd name="T37" fmla="*/ 397 h 624"/>
                <a:gd name="T38" fmla="*/ 709 w 709"/>
                <a:gd name="T39" fmla="*/ 453 h 624"/>
                <a:gd name="T40" fmla="*/ 623 w 709"/>
                <a:gd name="T41" fmla="*/ 425 h 624"/>
                <a:gd name="T42" fmla="*/ 623 w 709"/>
                <a:gd name="T43" fmla="*/ 482 h 624"/>
                <a:gd name="T44" fmla="*/ 567 w 709"/>
                <a:gd name="T45" fmla="*/ 482 h 624"/>
                <a:gd name="T46" fmla="*/ 567 w 709"/>
                <a:gd name="T47" fmla="*/ 510 h 624"/>
                <a:gd name="T48" fmla="*/ 538 w 709"/>
                <a:gd name="T49" fmla="*/ 510 h 624"/>
                <a:gd name="T50" fmla="*/ 510 w 709"/>
                <a:gd name="T51" fmla="*/ 539 h 624"/>
                <a:gd name="T52" fmla="*/ 453 w 709"/>
                <a:gd name="T53" fmla="*/ 539 h 624"/>
                <a:gd name="T54" fmla="*/ 453 w 709"/>
                <a:gd name="T55" fmla="*/ 567 h 624"/>
                <a:gd name="T56" fmla="*/ 425 w 709"/>
                <a:gd name="T57" fmla="*/ 624 h 624"/>
                <a:gd name="T58" fmla="*/ 340 w 709"/>
                <a:gd name="T59" fmla="*/ 595 h 624"/>
                <a:gd name="T60" fmla="*/ 340 w 709"/>
                <a:gd name="T61" fmla="*/ 539 h 624"/>
                <a:gd name="T62" fmla="*/ 312 w 709"/>
                <a:gd name="T63" fmla="*/ 539 h 624"/>
                <a:gd name="T64" fmla="*/ 312 w 709"/>
                <a:gd name="T65" fmla="*/ 510 h 624"/>
                <a:gd name="T66" fmla="*/ 255 w 709"/>
                <a:gd name="T67" fmla="*/ 482 h 624"/>
                <a:gd name="T68" fmla="*/ 227 w 709"/>
                <a:gd name="T69" fmla="*/ 510 h 624"/>
                <a:gd name="T70" fmla="*/ 198 w 709"/>
                <a:gd name="T71" fmla="*/ 482 h 624"/>
                <a:gd name="T72" fmla="*/ 227 w 709"/>
                <a:gd name="T73" fmla="*/ 425 h 624"/>
                <a:gd name="T74" fmla="*/ 198 w 709"/>
                <a:gd name="T75" fmla="*/ 397 h 624"/>
                <a:gd name="T76" fmla="*/ 170 w 709"/>
                <a:gd name="T77" fmla="*/ 425 h 624"/>
                <a:gd name="T78" fmla="*/ 142 w 709"/>
                <a:gd name="T79" fmla="*/ 368 h 624"/>
                <a:gd name="T80" fmla="*/ 142 w 709"/>
                <a:gd name="T81" fmla="*/ 312 h 624"/>
                <a:gd name="T82" fmla="*/ 170 w 709"/>
                <a:gd name="T83" fmla="*/ 283 h 624"/>
                <a:gd name="T84" fmla="*/ 198 w 709"/>
                <a:gd name="T85" fmla="*/ 312 h 624"/>
                <a:gd name="T86" fmla="*/ 227 w 709"/>
                <a:gd name="T87" fmla="*/ 255 h 624"/>
                <a:gd name="T88" fmla="*/ 142 w 709"/>
                <a:gd name="T89" fmla="*/ 255 h 624"/>
                <a:gd name="T90" fmla="*/ 142 w 709"/>
                <a:gd name="T91" fmla="*/ 227 h 624"/>
                <a:gd name="T92" fmla="*/ 56 w 709"/>
                <a:gd name="T93" fmla="*/ 142 h 624"/>
                <a:gd name="T94" fmla="*/ 0 w 709"/>
                <a:gd name="T95" fmla="*/ 142 h 624"/>
                <a:gd name="T96" fmla="*/ 0 w 709"/>
                <a:gd name="T97" fmla="*/ 113 h 624"/>
                <a:gd name="T98" fmla="*/ 0 w 709"/>
                <a:gd name="T99" fmla="*/ 85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709" h="624">
                  <a:moveTo>
                    <a:pt x="0" y="85"/>
                  </a:moveTo>
                  <a:lnTo>
                    <a:pt x="28" y="57"/>
                  </a:lnTo>
                  <a:lnTo>
                    <a:pt x="56" y="57"/>
                  </a:lnTo>
                  <a:lnTo>
                    <a:pt x="142" y="0"/>
                  </a:lnTo>
                  <a:lnTo>
                    <a:pt x="227" y="28"/>
                  </a:lnTo>
                  <a:lnTo>
                    <a:pt x="227" y="57"/>
                  </a:lnTo>
                  <a:lnTo>
                    <a:pt x="312" y="85"/>
                  </a:lnTo>
                  <a:lnTo>
                    <a:pt x="312" y="57"/>
                  </a:lnTo>
                  <a:lnTo>
                    <a:pt x="482" y="57"/>
                  </a:lnTo>
                  <a:lnTo>
                    <a:pt x="623" y="85"/>
                  </a:lnTo>
                  <a:lnTo>
                    <a:pt x="680" y="142"/>
                  </a:lnTo>
                  <a:lnTo>
                    <a:pt x="595" y="170"/>
                  </a:lnTo>
                  <a:lnTo>
                    <a:pt x="623" y="227"/>
                  </a:lnTo>
                  <a:lnTo>
                    <a:pt x="680" y="227"/>
                  </a:lnTo>
                  <a:lnTo>
                    <a:pt x="709" y="255"/>
                  </a:lnTo>
                  <a:lnTo>
                    <a:pt x="680" y="283"/>
                  </a:lnTo>
                  <a:lnTo>
                    <a:pt x="623" y="340"/>
                  </a:lnTo>
                  <a:lnTo>
                    <a:pt x="652" y="397"/>
                  </a:lnTo>
                  <a:lnTo>
                    <a:pt x="680" y="397"/>
                  </a:lnTo>
                  <a:lnTo>
                    <a:pt x="709" y="453"/>
                  </a:lnTo>
                  <a:lnTo>
                    <a:pt x="623" y="425"/>
                  </a:lnTo>
                  <a:lnTo>
                    <a:pt x="623" y="482"/>
                  </a:lnTo>
                  <a:lnTo>
                    <a:pt x="567" y="482"/>
                  </a:lnTo>
                  <a:lnTo>
                    <a:pt x="567" y="510"/>
                  </a:lnTo>
                  <a:lnTo>
                    <a:pt x="538" y="510"/>
                  </a:lnTo>
                  <a:lnTo>
                    <a:pt x="510" y="539"/>
                  </a:lnTo>
                  <a:lnTo>
                    <a:pt x="453" y="539"/>
                  </a:lnTo>
                  <a:lnTo>
                    <a:pt x="453" y="567"/>
                  </a:lnTo>
                  <a:lnTo>
                    <a:pt x="425" y="624"/>
                  </a:lnTo>
                  <a:lnTo>
                    <a:pt x="340" y="595"/>
                  </a:lnTo>
                  <a:lnTo>
                    <a:pt x="340" y="539"/>
                  </a:lnTo>
                  <a:lnTo>
                    <a:pt x="312" y="539"/>
                  </a:lnTo>
                  <a:lnTo>
                    <a:pt x="312" y="510"/>
                  </a:lnTo>
                  <a:lnTo>
                    <a:pt x="255" y="482"/>
                  </a:lnTo>
                  <a:lnTo>
                    <a:pt x="227" y="510"/>
                  </a:lnTo>
                  <a:lnTo>
                    <a:pt x="198" y="482"/>
                  </a:lnTo>
                  <a:lnTo>
                    <a:pt x="227" y="425"/>
                  </a:lnTo>
                  <a:lnTo>
                    <a:pt x="198" y="397"/>
                  </a:lnTo>
                  <a:lnTo>
                    <a:pt x="170" y="425"/>
                  </a:lnTo>
                  <a:lnTo>
                    <a:pt x="142" y="368"/>
                  </a:lnTo>
                  <a:lnTo>
                    <a:pt x="142" y="312"/>
                  </a:lnTo>
                  <a:lnTo>
                    <a:pt x="170" y="283"/>
                  </a:lnTo>
                  <a:lnTo>
                    <a:pt x="198" y="312"/>
                  </a:lnTo>
                  <a:lnTo>
                    <a:pt x="227" y="255"/>
                  </a:lnTo>
                  <a:lnTo>
                    <a:pt x="142" y="255"/>
                  </a:lnTo>
                  <a:lnTo>
                    <a:pt x="142" y="227"/>
                  </a:lnTo>
                  <a:lnTo>
                    <a:pt x="56" y="142"/>
                  </a:lnTo>
                  <a:lnTo>
                    <a:pt x="0" y="142"/>
                  </a:lnTo>
                  <a:lnTo>
                    <a:pt x="0" y="113"/>
                  </a:lnTo>
                  <a:lnTo>
                    <a:pt x="0" y="8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81" name="Freeform 49">
              <a:extLst>
                <a:ext uri="{FF2B5EF4-FFF2-40B4-BE49-F238E27FC236}">
                  <a16:creationId xmlns:a16="http://schemas.microsoft.com/office/drawing/2014/main" id="{AE210FD9-6568-421A-A00C-C01C9DA18D4E}"/>
                </a:ext>
              </a:extLst>
            </p:cNvPr>
            <p:cNvSpPr>
              <a:spLocks/>
            </p:cNvSpPr>
            <p:nvPr/>
          </p:nvSpPr>
          <p:spPr bwMode="auto">
            <a:xfrm>
              <a:off x="6413" y="4810"/>
              <a:ext cx="624" cy="765"/>
            </a:xfrm>
            <a:custGeom>
              <a:avLst/>
              <a:gdLst>
                <a:gd name="T0" fmla="*/ 256 w 624"/>
                <a:gd name="T1" fmla="*/ 765 h 765"/>
                <a:gd name="T2" fmla="*/ 227 w 624"/>
                <a:gd name="T3" fmla="*/ 709 h 765"/>
                <a:gd name="T4" fmla="*/ 199 w 624"/>
                <a:gd name="T5" fmla="*/ 709 h 765"/>
                <a:gd name="T6" fmla="*/ 170 w 624"/>
                <a:gd name="T7" fmla="*/ 652 h 765"/>
                <a:gd name="T8" fmla="*/ 256 w 624"/>
                <a:gd name="T9" fmla="*/ 567 h 765"/>
                <a:gd name="T10" fmla="*/ 227 w 624"/>
                <a:gd name="T11" fmla="*/ 539 h 765"/>
                <a:gd name="T12" fmla="*/ 170 w 624"/>
                <a:gd name="T13" fmla="*/ 539 h 765"/>
                <a:gd name="T14" fmla="*/ 142 w 624"/>
                <a:gd name="T15" fmla="*/ 482 h 765"/>
                <a:gd name="T16" fmla="*/ 227 w 624"/>
                <a:gd name="T17" fmla="*/ 454 h 765"/>
                <a:gd name="T18" fmla="*/ 170 w 624"/>
                <a:gd name="T19" fmla="*/ 397 h 765"/>
                <a:gd name="T20" fmla="*/ 29 w 624"/>
                <a:gd name="T21" fmla="*/ 369 h 765"/>
                <a:gd name="T22" fmla="*/ 29 w 624"/>
                <a:gd name="T23" fmla="*/ 340 h 765"/>
                <a:gd name="T24" fmla="*/ 0 w 624"/>
                <a:gd name="T25" fmla="*/ 312 h 765"/>
                <a:gd name="T26" fmla="*/ 57 w 624"/>
                <a:gd name="T27" fmla="*/ 198 h 765"/>
                <a:gd name="T28" fmla="*/ 114 w 624"/>
                <a:gd name="T29" fmla="*/ 170 h 765"/>
                <a:gd name="T30" fmla="*/ 114 w 624"/>
                <a:gd name="T31" fmla="*/ 198 h 765"/>
                <a:gd name="T32" fmla="*/ 170 w 624"/>
                <a:gd name="T33" fmla="*/ 142 h 765"/>
                <a:gd name="T34" fmla="*/ 199 w 624"/>
                <a:gd name="T35" fmla="*/ 85 h 765"/>
                <a:gd name="T36" fmla="*/ 199 w 624"/>
                <a:gd name="T37" fmla="*/ 28 h 765"/>
                <a:gd name="T38" fmla="*/ 227 w 624"/>
                <a:gd name="T39" fmla="*/ 0 h 765"/>
                <a:gd name="T40" fmla="*/ 341 w 624"/>
                <a:gd name="T41" fmla="*/ 57 h 765"/>
                <a:gd name="T42" fmla="*/ 397 w 624"/>
                <a:gd name="T43" fmla="*/ 57 h 765"/>
                <a:gd name="T44" fmla="*/ 426 w 624"/>
                <a:gd name="T45" fmla="*/ 57 h 765"/>
                <a:gd name="T46" fmla="*/ 426 w 624"/>
                <a:gd name="T47" fmla="*/ 85 h 765"/>
                <a:gd name="T48" fmla="*/ 397 w 624"/>
                <a:gd name="T49" fmla="*/ 113 h 765"/>
                <a:gd name="T50" fmla="*/ 426 w 624"/>
                <a:gd name="T51" fmla="*/ 142 h 765"/>
                <a:gd name="T52" fmla="*/ 482 w 624"/>
                <a:gd name="T53" fmla="*/ 170 h 765"/>
                <a:gd name="T54" fmla="*/ 511 w 624"/>
                <a:gd name="T55" fmla="*/ 227 h 765"/>
                <a:gd name="T56" fmla="*/ 482 w 624"/>
                <a:gd name="T57" fmla="*/ 255 h 765"/>
                <a:gd name="T58" fmla="*/ 539 w 624"/>
                <a:gd name="T59" fmla="*/ 312 h 765"/>
                <a:gd name="T60" fmla="*/ 539 w 624"/>
                <a:gd name="T61" fmla="*/ 284 h 765"/>
                <a:gd name="T62" fmla="*/ 596 w 624"/>
                <a:gd name="T63" fmla="*/ 312 h 765"/>
                <a:gd name="T64" fmla="*/ 596 w 624"/>
                <a:gd name="T65" fmla="*/ 340 h 765"/>
                <a:gd name="T66" fmla="*/ 567 w 624"/>
                <a:gd name="T67" fmla="*/ 340 h 765"/>
                <a:gd name="T68" fmla="*/ 539 w 624"/>
                <a:gd name="T69" fmla="*/ 454 h 765"/>
                <a:gd name="T70" fmla="*/ 567 w 624"/>
                <a:gd name="T71" fmla="*/ 482 h 765"/>
                <a:gd name="T72" fmla="*/ 539 w 624"/>
                <a:gd name="T73" fmla="*/ 539 h 765"/>
                <a:gd name="T74" fmla="*/ 567 w 624"/>
                <a:gd name="T75" fmla="*/ 567 h 765"/>
                <a:gd name="T76" fmla="*/ 596 w 624"/>
                <a:gd name="T77" fmla="*/ 567 h 765"/>
                <a:gd name="T78" fmla="*/ 624 w 624"/>
                <a:gd name="T79" fmla="*/ 595 h 765"/>
                <a:gd name="T80" fmla="*/ 596 w 624"/>
                <a:gd name="T81" fmla="*/ 624 h 765"/>
                <a:gd name="T82" fmla="*/ 567 w 624"/>
                <a:gd name="T83" fmla="*/ 624 h 765"/>
                <a:gd name="T84" fmla="*/ 567 w 624"/>
                <a:gd name="T85" fmla="*/ 652 h 765"/>
                <a:gd name="T86" fmla="*/ 511 w 624"/>
                <a:gd name="T87" fmla="*/ 624 h 765"/>
                <a:gd name="T88" fmla="*/ 511 w 624"/>
                <a:gd name="T89" fmla="*/ 652 h 765"/>
                <a:gd name="T90" fmla="*/ 454 w 624"/>
                <a:gd name="T91" fmla="*/ 624 h 765"/>
                <a:gd name="T92" fmla="*/ 482 w 624"/>
                <a:gd name="T93" fmla="*/ 595 h 765"/>
                <a:gd name="T94" fmla="*/ 482 w 624"/>
                <a:gd name="T95" fmla="*/ 567 h 765"/>
                <a:gd name="T96" fmla="*/ 511 w 624"/>
                <a:gd name="T97" fmla="*/ 567 h 765"/>
                <a:gd name="T98" fmla="*/ 511 w 624"/>
                <a:gd name="T99" fmla="*/ 539 h 765"/>
                <a:gd name="T100" fmla="*/ 454 w 624"/>
                <a:gd name="T101" fmla="*/ 510 h 765"/>
                <a:gd name="T102" fmla="*/ 426 w 624"/>
                <a:gd name="T103" fmla="*/ 595 h 765"/>
                <a:gd name="T104" fmla="*/ 397 w 624"/>
                <a:gd name="T105" fmla="*/ 567 h 765"/>
                <a:gd name="T106" fmla="*/ 397 w 624"/>
                <a:gd name="T107" fmla="*/ 595 h 765"/>
                <a:gd name="T108" fmla="*/ 341 w 624"/>
                <a:gd name="T109" fmla="*/ 624 h 765"/>
                <a:gd name="T110" fmla="*/ 312 w 624"/>
                <a:gd name="T111" fmla="*/ 652 h 765"/>
                <a:gd name="T112" fmla="*/ 284 w 624"/>
                <a:gd name="T113" fmla="*/ 652 h 765"/>
                <a:gd name="T114" fmla="*/ 284 w 624"/>
                <a:gd name="T115" fmla="*/ 709 h 765"/>
                <a:gd name="T116" fmla="*/ 256 w 624"/>
                <a:gd name="T117" fmla="*/ 765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624" h="765">
                  <a:moveTo>
                    <a:pt x="256" y="765"/>
                  </a:moveTo>
                  <a:lnTo>
                    <a:pt x="227" y="709"/>
                  </a:lnTo>
                  <a:lnTo>
                    <a:pt x="199" y="709"/>
                  </a:lnTo>
                  <a:lnTo>
                    <a:pt x="170" y="652"/>
                  </a:lnTo>
                  <a:lnTo>
                    <a:pt x="256" y="567"/>
                  </a:lnTo>
                  <a:lnTo>
                    <a:pt x="227" y="539"/>
                  </a:lnTo>
                  <a:lnTo>
                    <a:pt x="170" y="539"/>
                  </a:lnTo>
                  <a:lnTo>
                    <a:pt x="142" y="482"/>
                  </a:lnTo>
                  <a:lnTo>
                    <a:pt x="227" y="454"/>
                  </a:lnTo>
                  <a:lnTo>
                    <a:pt x="170" y="397"/>
                  </a:lnTo>
                  <a:lnTo>
                    <a:pt x="29" y="369"/>
                  </a:lnTo>
                  <a:lnTo>
                    <a:pt x="29" y="340"/>
                  </a:lnTo>
                  <a:lnTo>
                    <a:pt x="0" y="312"/>
                  </a:lnTo>
                  <a:lnTo>
                    <a:pt x="57" y="198"/>
                  </a:lnTo>
                  <a:lnTo>
                    <a:pt x="114" y="170"/>
                  </a:lnTo>
                  <a:lnTo>
                    <a:pt x="114" y="198"/>
                  </a:lnTo>
                  <a:lnTo>
                    <a:pt x="170" y="142"/>
                  </a:lnTo>
                  <a:lnTo>
                    <a:pt x="199" y="85"/>
                  </a:lnTo>
                  <a:lnTo>
                    <a:pt x="199" y="28"/>
                  </a:lnTo>
                  <a:lnTo>
                    <a:pt x="227" y="0"/>
                  </a:lnTo>
                  <a:lnTo>
                    <a:pt x="341" y="57"/>
                  </a:lnTo>
                  <a:lnTo>
                    <a:pt x="397" y="57"/>
                  </a:lnTo>
                  <a:lnTo>
                    <a:pt x="426" y="57"/>
                  </a:lnTo>
                  <a:lnTo>
                    <a:pt x="426" y="85"/>
                  </a:lnTo>
                  <a:lnTo>
                    <a:pt x="397" y="113"/>
                  </a:lnTo>
                  <a:lnTo>
                    <a:pt x="426" y="142"/>
                  </a:lnTo>
                  <a:lnTo>
                    <a:pt x="482" y="170"/>
                  </a:lnTo>
                  <a:lnTo>
                    <a:pt x="511" y="227"/>
                  </a:lnTo>
                  <a:lnTo>
                    <a:pt x="482" y="255"/>
                  </a:lnTo>
                  <a:lnTo>
                    <a:pt x="539" y="312"/>
                  </a:lnTo>
                  <a:lnTo>
                    <a:pt x="539" y="284"/>
                  </a:lnTo>
                  <a:lnTo>
                    <a:pt x="596" y="312"/>
                  </a:lnTo>
                  <a:lnTo>
                    <a:pt x="596" y="340"/>
                  </a:lnTo>
                  <a:lnTo>
                    <a:pt x="567" y="340"/>
                  </a:lnTo>
                  <a:lnTo>
                    <a:pt x="539" y="454"/>
                  </a:lnTo>
                  <a:lnTo>
                    <a:pt x="567" y="482"/>
                  </a:lnTo>
                  <a:lnTo>
                    <a:pt x="539" y="539"/>
                  </a:lnTo>
                  <a:lnTo>
                    <a:pt x="567" y="567"/>
                  </a:lnTo>
                  <a:lnTo>
                    <a:pt x="596" y="567"/>
                  </a:lnTo>
                  <a:lnTo>
                    <a:pt x="624" y="595"/>
                  </a:lnTo>
                  <a:lnTo>
                    <a:pt x="596" y="624"/>
                  </a:lnTo>
                  <a:lnTo>
                    <a:pt x="567" y="624"/>
                  </a:lnTo>
                  <a:lnTo>
                    <a:pt x="567" y="652"/>
                  </a:lnTo>
                  <a:lnTo>
                    <a:pt x="511" y="624"/>
                  </a:lnTo>
                  <a:lnTo>
                    <a:pt x="511" y="652"/>
                  </a:lnTo>
                  <a:lnTo>
                    <a:pt x="454" y="624"/>
                  </a:lnTo>
                  <a:lnTo>
                    <a:pt x="482" y="595"/>
                  </a:lnTo>
                  <a:lnTo>
                    <a:pt x="482" y="567"/>
                  </a:lnTo>
                  <a:lnTo>
                    <a:pt x="511" y="567"/>
                  </a:lnTo>
                  <a:lnTo>
                    <a:pt x="511" y="539"/>
                  </a:lnTo>
                  <a:lnTo>
                    <a:pt x="454" y="510"/>
                  </a:lnTo>
                  <a:lnTo>
                    <a:pt x="426" y="595"/>
                  </a:lnTo>
                  <a:lnTo>
                    <a:pt x="397" y="567"/>
                  </a:lnTo>
                  <a:lnTo>
                    <a:pt x="397" y="595"/>
                  </a:lnTo>
                  <a:lnTo>
                    <a:pt x="341" y="624"/>
                  </a:lnTo>
                  <a:lnTo>
                    <a:pt x="312" y="652"/>
                  </a:lnTo>
                  <a:lnTo>
                    <a:pt x="284" y="652"/>
                  </a:lnTo>
                  <a:lnTo>
                    <a:pt x="284" y="709"/>
                  </a:lnTo>
                  <a:lnTo>
                    <a:pt x="256" y="76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82" name="Freeform 50">
              <a:extLst>
                <a:ext uri="{FF2B5EF4-FFF2-40B4-BE49-F238E27FC236}">
                  <a16:creationId xmlns:a16="http://schemas.microsoft.com/office/drawing/2014/main" id="{135EF2BC-BC31-43AE-9BE8-F086CFAF3002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4470"/>
              <a:ext cx="652" cy="652"/>
            </a:xfrm>
            <a:custGeom>
              <a:avLst/>
              <a:gdLst>
                <a:gd name="T0" fmla="*/ 482 w 652"/>
                <a:gd name="T1" fmla="*/ 652 h 652"/>
                <a:gd name="T2" fmla="*/ 510 w 652"/>
                <a:gd name="T3" fmla="*/ 652 h 652"/>
                <a:gd name="T4" fmla="*/ 482 w 652"/>
                <a:gd name="T5" fmla="*/ 624 h 652"/>
                <a:gd name="T6" fmla="*/ 538 w 652"/>
                <a:gd name="T7" fmla="*/ 567 h 652"/>
                <a:gd name="T8" fmla="*/ 538 w 652"/>
                <a:gd name="T9" fmla="*/ 510 h 652"/>
                <a:gd name="T10" fmla="*/ 595 w 652"/>
                <a:gd name="T11" fmla="*/ 453 h 652"/>
                <a:gd name="T12" fmla="*/ 623 w 652"/>
                <a:gd name="T13" fmla="*/ 453 h 652"/>
                <a:gd name="T14" fmla="*/ 652 w 652"/>
                <a:gd name="T15" fmla="*/ 397 h 652"/>
                <a:gd name="T16" fmla="*/ 595 w 652"/>
                <a:gd name="T17" fmla="*/ 340 h 652"/>
                <a:gd name="T18" fmla="*/ 595 w 652"/>
                <a:gd name="T19" fmla="*/ 283 h 652"/>
                <a:gd name="T20" fmla="*/ 567 w 652"/>
                <a:gd name="T21" fmla="*/ 227 h 652"/>
                <a:gd name="T22" fmla="*/ 510 w 652"/>
                <a:gd name="T23" fmla="*/ 170 h 652"/>
                <a:gd name="T24" fmla="*/ 425 w 652"/>
                <a:gd name="T25" fmla="*/ 57 h 652"/>
                <a:gd name="T26" fmla="*/ 425 w 652"/>
                <a:gd name="T27" fmla="*/ 28 h 652"/>
                <a:gd name="T28" fmla="*/ 397 w 652"/>
                <a:gd name="T29" fmla="*/ 0 h 652"/>
                <a:gd name="T30" fmla="*/ 312 w 652"/>
                <a:gd name="T31" fmla="*/ 57 h 652"/>
                <a:gd name="T32" fmla="*/ 283 w 652"/>
                <a:gd name="T33" fmla="*/ 28 h 652"/>
                <a:gd name="T34" fmla="*/ 227 w 652"/>
                <a:gd name="T35" fmla="*/ 57 h 652"/>
                <a:gd name="T36" fmla="*/ 227 w 652"/>
                <a:gd name="T37" fmla="*/ 85 h 652"/>
                <a:gd name="T38" fmla="*/ 170 w 652"/>
                <a:gd name="T39" fmla="*/ 85 h 652"/>
                <a:gd name="T40" fmla="*/ 142 w 652"/>
                <a:gd name="T41" fmla="*/ 28 h 652"/>
                <a:gd name="T42" fmla="*/ 85 w 652"/>
                <a:gd name="T43" fmla="*/ 28 h 652"/>
                <a:gd name="T44" fmla="*/ 28 w 652"/>
                <a:gd name="T45" fmla="*/ 85 h 652"/>
                <a:gd name="T46" fmla="*/ 28 w 652"/>
                <a:gd name="T47" fmla="*/ 198 h 652"/>
                <a:gd name="T48" fmla="*/ 0 w 652"/>
                <a:gd name="T49" fmla="*/ 283 h 652"/>
                <a:gd name="T50" fmla="*/ 28 w 652"/>
                <a:gd name="T51" fmla="*/ 340 h 652"/>
                <a:gd name="T52" fmla="*/ 56 w 652"/>
                <a:gd name="T53" fmla="*/ 312 h 652"/>
                <a:gd name="T54" fmla="*/ 227 w 652"/>
                <a:gd name="T55" fmla="*/ 397 h 652"/>
                <a:gd name="T56" fmla="*/ 312 w 652"/>
                <a:gd name="T57" fmla="*/ 397 h 652"/>
                <a:gd name="T58" fmla="*/ 312 w 652"/>
                <a:gd name="T59" fmla="*/ 425 h 652"/>
                <a:gd name="T60" fmla="*/ 283 w 652"/>
                <a:gd name="T61" fmla="*/ 453 h 652"/>
                <a:gd name="T62" fmla="*/ 312 w 652"/>
                <a:gd name="T63" fmla="*/ 482 h 652"/>
                <a:gd name="T64" fmla="*/ 368 w 652"/>
                <a:gd name="T65" fmla="*/ 510 h 652"/>
                <a:gd name="T66" fmla="*/ 397 w 652"/>
                <a:gd name="T67" fmla="*/ 567 h 652"/>
                <a:gd name="T68" fmla="*/ 368 w 652"/>
                <a:gd name="T69" fmla="*/ 595 h 652"/>
                <a:gd name="T70" fmla="*/ 425 w 652"/>
                <a:gd name="T71" fmla="*/ 652 h 652"/>
                <a:gd name="T72" fmla="*/ 425 w 652"/>
                <a:gd name="T73" fmla="*/ 624 h 652"/>
                <a:gd name="T74" fmla="*/ 482 w 652"/>
                <a:gd name="T75" fmla="*/ 652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52" h="652">
                  <a:moveTo>
                    <a:pt x="482" y="652"/>
                  </a:moveTo>
                  <a:lnTo>
                    <a:pt x="510" y="652"/>
                  </a:lnTo>
                  <a:lnTo>
                    <a:pt x="482" y="624"/>
                  </a:lnTo>
                  <a:lnTo>
                    <a:pt x="538" y="567"/>
                  </a:lnTo>
                  <a:lnTo>
                    <a:pt x="538" y="510"/>
                  </a:lnTo>
                  <a:lnTo>
                    <a:pt x="595" y="453"/>
                  </a:lnTo>
                  <a:lnTo>
                    <a:pt x="623" y="453"/>
                  </a:lnTo>
                  <a:lnTo>
                    <a:pt x="652" y="397"/>
                  </a:lnTo>
                  <a:lnTo>
                    <a:pt x="595" y="340"/>
                  </a:lnTo>
                  <a:lnTo>
                    <a:pt x="595" y="283"/>
                  </a:lnTo>
                  <a:lnTo>
                    <a:pt x="567" y="227"/>
                  </a:lnTo>
                  <a:lnTo>
                    <a:pt x="510" y="170"/>
                  </a:lnTo>
                  <a:lnTo>
                    <a:pt x="425" y="57"/>
                  </a:lnTo>
                  <a:lnTo>
                    <a:pt x="425" y="28"/>
                  </a:lnTo>
                  <a:lnTo>
                    <a:pt x="397" y="0"/>
                  </a:lnTo>
                  <a:lnTo>
                    <a:pt x="312" y="57"/>
                  </a:lnTo>
                  <a:lnTo>
                    <a:pt x="283" y="28"/>
                  </a:lnTo>
                  <a:lnTo>
                    <a:pt x="227" y="57"/>
                  </a:lnTo>
                  <a:lnTo>
                    <a:pt x="227" y="85"/>
                  </a:lnTo>
                  <a:lnTo>
                    <a:pt x="170" y="85"/>
                  </a:lnTo>
                  <a:lnTo>
                    <a:pt x="142" y="28"/>
                  </a:lnTo>
                  <a:lnTo>
                    <a:pt x="85" y="28"/>
                  </a:lnTo>
                  <a:lnTo>
                    <a:pt x="28" y="85"/>
                  </a:lnTo>
                  <a:lnTo>
                    <a:pt x="28" y="198"/>
                  </a:lnTo>
                  <a:lnTo>
                    <a:pt x="0" y="283"/>
                  </a:lnTo>
                  <a:lnTo>
                    <a:pt x="28" y="340"/>
                  </a:lnTo>
                  <a:lnTo>
                    <a:pt x="56" y="312"/>
                  </a:lnTo>
                  <a:lnTo>
                    <a:pt x="227" y="397"/>
                  </a:lnTo>
                  <a:lnTo>
                    <a:pt x="312" y="397"/>
                  </a:lnTo>
                  <a:lnTo>
                    <a:pt x="312" y="425"/>
                  </a:lnTo>
                  <a:lnTo>
                    <a:pt x="283" y="453"/>
                  </a:lnTo>
                  <a:lnTo>
                    <a:pt x="312" y="482"/>
                  </a:lnTo>
                  <a:lnTo>
                    <a:pt x="368" y="510"/>
                  </a:lnTo>
                  <a:lnTo>
                    <a:pt x="397" y="567"/>
                  </a:lnTo>
                  <a:lnTo>
                    <a:pt x="368" y="595"/>
                  </a:lnTo>
                  <a:lnTo>
                    <a:pt x="425" y="652"/>
                  </a:lnTo>
                  <a:lnTo>
                    <a:pt x="425" y="624"/>
                  </a:lnTo>
                  <a:lnTo>
                    <a:pt x="482" y="652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83" name="Freeform 51">
              <a:extLst>
                <a:ext uri="{FF2B5EF4-FFF2-40B4-BE49-F238E27FC236}">
                  <a16:creationId xmlns:a16="http://schemas.microsoft.com/office/drawing/2014/main" id="{05A11572-D045-4C9E-B995-FA7CB0137581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8" y="1862"/>
              <a:ext cx="1077" cy="964"/>
            </a:xfrm>
            <a:custGeom>
              <a:avLst/>
              <a:gdLst>
                <a:gd name="T0" fmla="*/ 1077 w 1077"/>
                <a:gd name="T1" fmla="*/ 765 h 964"/>
                <a:gd name="T2" fmla="*/ 992 w 1077"/>
                <a:gd name="T3" fmla="*/ 822 h 964"/>
                <a:gd name="T4" fmla="*/ 936 w 1077"/>
                <a:gd name="T5" fmla="*/ 822 h 964"/>
                <a:gd name="T6" fmla="*/ 851 w 1077"/>
                <a:gd name="T7" fmla="*/ 879 h 964"/>
                <a:gd name="T8" fmla="*/ 794 w 1077"/>
                <a:gd name="T9" fmla="*/ 850 h 964"/>
                <a:gd name="T10" fmla="*/ 737 w 1077"/>
                <a:gd name="T11" fmla="*/ 879 h 964"/>
                <a:gd name="T12" fmla="*/ 681 w 1077"/>
                <a:gd name="T13" fmla="*/ 964 h 964"/>
                <a:gd name="T14" fmla="*/ 652 w 1077"/>
                <a:gd name="T15" fmla="*/ 935 h 964"/>
                <a:gd name="T16" fmla="*/ 595 w 1077"/>
                <a:gd name="T17" fmla="*/ 850 h 964"/>
                <a:gd name="T18" fmla="*/ 539 w 1077"/>
                <a:gd name="T19" fmla="*/ 822 h 964"/>
                <a:gd name="T20" fmla="*/ 510 w 1077"/>
                <a:gd name="T21" fmla="*/ 737 h 964"/>
                <a:gd name="T22" fmla="*/ 284 w 1077"/>
                <a:gd name="T23" fmla="*/ 595 h 964"/>
                <a:gd name="T24" fmla="*/ 227 w 1077"/>
                <a:gd name="T25" fmla="*/ 567 h 964"/>
                <a:gd name="T26" fmla="*/ 199 w 1077"/>
                <a:gd name="T27" fmla="*/ 567 h 964"/>
                <a:gd name="T28" fmla="*/ 199 w 1077"/>
                <a:gd name="T29" fmla="*/ 538 h 964"/>
                <a:gd name="T30" fmla="*/ 170 w 1077"/>
                <a:gd name="T31" fmla="*/ 510 h 964"/>
                <a:gd name="T32" fmla="*/ 170 w 1077"/>
                <a:gd name="T33" fmla="*/ 453 h 964"/>
                <a:gd name="T34" fmla="*/ 142 w 1077"/>
                <a:gd name="T35" fmla="*/ 425 h 964"/>
                <a:gd name="T36" fmla="*/ 28 w 1077"/>
                <a:gd name="T37" fmla="*/ 198 h 964"/>
                <a:gd name="T38" fmla="*/ 28 w 1077"/>
                <a:gd name="T39" fmla="*/ 85 h 964"/>
                <a:gd name="T40" fmla="*/ 0 w 1077"/>
                <a:gd name="T41" fmla="*/ 0 h 964"/>
                <a:gd name="T42" fmla="*/ 114 w 1077"/>
                <a:gd name="T43" fmla="*/ 85 h 964"/>
                <a:gd name="T44" fmla="*/ 114 w 1077"/>
                <a:gd name="T45" fmla="*/ 141 h 964"/>
                <a:gd name="T46" fmla="*/ 142 w 1077"/>
                <a:gd name="T47" fmla="*/ 198 h 964"/>
                <a:gd name="T48" fmla="*/ 227 w 1077"/>
                <a:gd name="T49" fmla="*/ 255 h 964"/>
                <a:gd name="T50" fmla="*/ 199 w 1077"/>
                <a:gd name="T51" fmla="*/ 312 h 964"/>
                <a:gd name="T52" fmla="*/ 284 w 1077"/>
                <a:gd name="T53" fmla="*/ 368 h 964"/>
                <a:gd name="T54" fmla="*/ 312 w 1077"/>
                <a:gd name="T55" fmla="*/ 368 h 964"/>
                <a:gd name="T56" fmla="*/ 510 w 1077"/>
                <a:gd name="T57" fmla="*/ 283 h 964"/>
                <a:gd name="T58" fmla="*/ 510 w 1077"/>
                <a:gd name="T59" fmla="*/ 255 h 964"/>
                <a:gd name="T60" fmla="*/ 539 w 1077"/>
                <a:gd name="T61" fmla="*/ 283 h 964"/>
                <a:gd name="T62" fmla="*/ 539 w 1077"/>
                <a:gd name="T63" fmla="*/ 340 h 964"/>
                <a:gd name="T64" fmla="*/ 567 w 1077"/>
                <a:gd name="T65" fmla="*/ 368 h 964"/>
                <a:gd name="T66" fmla="*/ 595 w 1077"/>
                <a:gd name="T67" fmla="*/ 425 h 964"/>
                <a:gd name="T68" fmla="*/ 652 w 1077"/>
                <a:gd name="T69" fmla="*/ 453 h 964"/>
                <a:gd name="T70" fmla="*/ 624 w 1077"/>
                <a:gd name="T71" fmla="*/ 482 h 964"/>
                <a:gd name="T72" fmla="*/ 652 w 1077"/>
                <a:gd name="T73" fmla="*/ 567 h 964"/>
                <a:gd name="T74" fmla="*/ 681 w 1077"/>
                <a:gd name="T75" fmla="*/ 567 h 964"/>
                <a:gd name="T76" fmla="*/ 709 w 1077"/>
                <a:gd name="T77" fmla="*/ 595 h 964"/>
                <a:gd name="T78" fmla="*/ 737 w 1077"/>
                <a:gd name="T79" fmla="*/ 595 h 964"/>
                <a:gd name="T80" fmla="*/ 737 w 1077"/>
                <a:gd name="T81" fmla="*/ 623 h 964"/>
                <a:gd name="T82" fmla="*/ 794 w 1077"/>
                <a:gd name="T83" fmla="*/ 595 h 964"/>
                <a:gd name="T84" fmla="*/ 879 w 1077"/>
                <a:gd name="T85" fmla="*/ 538 h 964"/>
                <a:gd name="T86" fmla="*/ 907 w 1077"/>
                <a:gd name="T87" fmla="*/ 567 h 964"/>
                <a:gd name="T88" fmla="*/ 964 w 1077"/>
                <a:gd name="T89" fmla="*/ 538 h 964"/>
                <a:gd name="T90" fmla="*/ 992 w 1077"/>
                <a:gd name="T91" fmla="*/ 567 h 964"/>
                <a:gd name="T92" fmla="*/ 992 w 1077"/>
                <a:gd name="T93" fmla="*/ 623 h 964"/>
                <a:gd name="T94" fmla="*/ 1021 w 1077"/>
                <a:gd name="T95" fmla="*/ 623 h 964"/>
                <a:gd name="T96" fmla="*/ 1021 w 1077"/>
                <a:gd name="T97" fmla="*/ 680 h 964"/>
                <a:gd name="T98" fmla="*/ 1049 w 1077"/>
                <a:gd name="T99" fmla="*/ 737 h 964"/>
                <a:gd name="T100" fmla="*/ 1077 w 1077"/>
                <a:gd name="T101" fmla="*/ 737 h 964"/>
                <a:gd name="T102" fmla="*/ 1077 w 1077"/>
                <a:gd name="T103" fmla="*/ 765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77" h="964">
                  <a:moveTo>
                    <a:pt x="1077" y="765"/>
                  </a:moveTo>
                  <a:lnTo>
                    <a:pt x="992" y="822"/>
                  </a:lnTo>
                  <a:lnTo>
                    <a:pt x="936" y="822"/>
                  </a:lnTo>
                  <a:lnTo>
                    <a:pt x="851" y="879"/>
                  </a:lnTo>
                  <a:lnTo>
                    <a:pt x="794" y="850"/>
                  </a:lnTo>
                  <a:lnTo>
                    <a:pt x="737" y="879"/>
                  </a:lnTo>
                  <a:lnTo>
                    <a:pt x="681" y="964"/>
                  </a:lnTo>
                  <a:lnTo>
                    <a:pt x="652" y="935"/>
                  </a:lnTo>
                  <a:lnTo>
                    <a:pt x="595" y="850"/>
                  </a:lnTo>
                  <a:lnTo>
                    <a:pt x="539" y="822"/>
                  </a:lnTo>
                  <a:lnTo>
                    <a:pt x="510" y="737"/>
                  </a:lnTo>
                  <a:lnTo>
                    <a:pt x="284" y="595"/>
                  </a:lnTo>
                  <a:lnTo>
                    <a:pt x="227" y="567"/>
                  </a:lnTo>
                  <a:lnTo>
                    <a:pt x="199" y="567"/>
                  </a:lnTo>
                  <a:lnTo>
                    <a:pt x="199" y="538"/>
                  </a:lnTo>
                  <a:lnTo>
                    <a:pt x="170" y="510"/>
                  </a:lnTo>
                  <a:lnTo>
                    <a:pt x="170" y="453"/>
                  </a:lnTo>
                  <a:lnTo>
                    <a:pt x="142" y="425"/>
                  </a:lnTo>
                  <a:lnTo>
                    <a:pt x="28" y="198"/>
                  </a:lnTo>
                  <a:lnTo>
                    <a:pt x="28" y="85"/>
                  </a:lnTo>
                  <a:lnTo>
                    <a:pt x="0" y="0"/>
                  </a:lnTo>
                  <a:lnTo>
                    <a:pt x="114" y="85"/>
                  </a:lnTo>
                  <a:lnTo>
                    <a:pt x="114" y="141"/>
                  </a:lnTo>
                  <a:lnTo>
                    <a:pt x="142" y="198"/>
                  </a:lnTo>
                  <a:lnTo>
                    <a:pt x="227" y="255"/>
                  </a:lnTo>
                  <a:lnTo>
                    <a:pt x="199" y="312"/>
                  </a:lnTo>
                  <a:lnTo>
                    <a:pt x="284" y="368"/>
                  </a:lnTo>
                  <a:lnTo>
                    <a:pt x="312" y="368"/>
                  </a:lnTo>
                  <a:lnTo>
                    <a:pt x="510" y="283"/>
                  </a:lnTo>
                  <a:lnTo>
                    <a:pt x="510" y="255"/>
                  </a:lnTo>
                  <a:lnTo>
                    <a:pt x="539" y="283"/>
                  </a:lnTo>
                  <a:lnTo>
                    <a:pt x="539" y="340"/>
                  </a:lnTo>
                  <a:lnTo>
                    <a:pt x="567" y="368"/>
                  </a:lnTo>
                  <a:lnTo>
                    <a:pt x="595" y="425"/>
                  </a:lnTo>
                  <a:lnTo>
                    <a:pt x="652" y="453"/>
                  </a:lnTo>
                  <a:lnTo>
                    <a:pt x="624" y="482"/>
                  </a:lnTo>
                  <a:lnTo>
                    <a:pt x="652" y="567"/>
                  </a:lnTo>
                  <a:lnTo>
                    <a:pt x="681" y="567"/>
                  </a:lnTo>
                  <a:lnTo>
                    <a:pt x="709" y="595"/>
                  </a:lnTo>
                  <a:lnTo>
                    <a:pt x="737" y="595"/>
                  </a:lnTo>
                  <a:lnTo>
                    <a:pt x="737" y="623"/>
                  </a:lnTo>
                  <a:lnTo>
                    <a:pt x="794" y="595"/>
                  </a:lnTo>
                  <a:lnTo>
                    <a:pt x="879" y="538"/>
                  </a:lnTo>
                  <a:lnTo>
                    <a:pt x="907" y="567"/>
                  </a:lnTo>
                  <a:lnTo>
                    <a:pt x="964" y="538"/>
                  </a:lnTo>
                  <a:lnTo>
                    <a:pt x="992" y="567"/>
                  </a:lnTo>
                  <a:lnTo>
                    <a:pt x="992" y="623"/>
                  </a:lnTo>
                  <a:lnTo>
                    <a:pt x="1021" y="623"/>
                  </a:lnTo>
                  <a:lnTo>
                    <a:pt x="1021" y="680"/>
                  </a:lnTo>
                  <a:lnTo>
                    <a:pt x="1049" y="737"/>
                  </a:lnTo>
                  <a:lnTo>
                    <a:pt x="1077" y="737"/>
                  </a:lnTo>
                  <a:lnTo>
                    <a:pt x="1077" y="765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84" name="Freeform 52">
              <a:extLst>
                <a:ext uri="{FF2B5EF4-FFF2-40B4-BE49-F238E27FC236}">
                  <a16:creationId xmlns:a16="http://schemas.microsoft.com/office/drawing/2014/main" id="{C35BC789-96F4-4D31-BDFD-AFD229143A07}"/>
                </a:ext>
              </a:extLst>
            </p:cNvPr>
            <p:cNvSpPr>
              <a:spLocks/>
            </p:cNvSpPr>
            <p:nvPr/>
          </p:nvSpPr>
          <p:spPr bwMode="auto">
            <a:xfrm>
              <a:off x="5903" y="1720"/>
              <a:ext cx="1134" cy="765"/>
            </a:xfrm>
            <a:custGeom>
              <a:avLst/>
              <a:gdLst>
                <a:gd name="T0" fmla="*/ 1049 w 1134"/>
                <a:gd name="T1" fmla="*/ 680 h 765"/>
                <a:gd name="T2" fmla="*/ 1049 w 1134"/>
                <a:gd name="T3" fmla="*/ 510 h 765"/>
                <a:gd name="T4" fmla="*/ 1106 w 1134"/>
                <a:gd name="T5" fmla="*/ 454 h 765"/>
                <a:gd name="T6" fmla="*/ 1134 w 1134"/>
                <a:gd name="T7" fmla="*/ 397 h 765"/>
                <a:gd name="T8" fmla="*/ 1106 w 1134"/>
                <a:gd name="T9" fmla="*/ 340 h 765"/>
                <a:gd name="T10" fmla="*/ 1077 w 1134"/>
                <a:gd name="T11" fmla="*/ 340 h 765"/>
                <a:gd name="T12" fmla="*/ 1021 w 1134"/>
                <a:gd name="T13" fmla="*/ 255 h 765"/>
                <a:gd name="T14" fmla="*/ 1049 w 1134"/>
                <a:gd name="T15" fmla="*/ 198 h 765"/>
                <a:gd name="T16" fmla="*/ 1021 w 1134"/>
                <a:gd name="T17" fmla="*/ 142 h 765"/>
                <a:gd name="T18" fmla="*/ 964 w 1134"/>
                <a:gd name="T19" fmla="*/ 142 h 765"/>
                <a:gd name="T20" fmla="*/ 936 w 1134"/>
                <a:gd name="T21" fmla="*/ 113 h 765"/>
                <a:gd name="T22" fmla="*/ 907 w 1134"/>
                <a:gd name="T23" fmla="*/ 113 h 765"/>
                <a:gd name="T24" fmla="*/ 794 w 1134"/>
                <a:gd name="T25" fmla="*/ 85 h 765"/>
                <a:gd name="T26" fmla="*/ 737 w 1134"/>
                <a:gd name="T27" fmla="*/ 85 h 765"/>
                <a:gd name="T28" fmla="*/ 680 w 1134"/>
                <a:gd name="T29" fmla="*/ 57 h 765"/>
                <a:gd name="T30" fmla="*/ 652 w 1134"/>
                <a:gd name="T31" fmla="*/ 113 h 765"/>
                <a:gd name="T32" fmla="*/ 709 w 1134"/>
                <a:gd name="T33" fmla="*/ 142 h 765"/>
                <a:gd name="T34" fmla="*/ 680 w 1134"/>
                <a:gd name="T35" fmla="*/ 142 h 765"/>
                <a:gd name="T36" fmla="*/ 595 w 1134"/>
                <a:gd name="T37" fmla="*/ 113 h 765"/>
                <a:gd name="T38" fmla="*/ 539 w 1134"/>
                <a:gd name="T39" fmla="*/ 57 h 765"/>
                <a:gd name="T40" fmla="*/ 227 w 1134"/>
                <a:gd name="T41" fmla="*/ 28 h 765"/>
                <a:gd name="T42" fmla="*/ 0 w 1134"/>
                <a:gd name="T43" fmla="*/ 0 h 765"/>
                <a:gd name="T44" fmla="*/ 28 w 1134"/>
                <a:gd name="T45" fmla="*/ 57 h 765"/>
                <a:gd name="T46" fmla="*/ 85 w 1134"/>
                <a:gd name="T47" fmla="*/ 142 h 765"/>
                <a:gd name="T48" fmla="*/ 199 w 1134"/>
                <a:gd name="T49" fmla="*/ 227 h 765"/>
                <a:gd name="T50" fmla="*/ 199 w 1134"/>
                <a:gd name="T51" fmla="*/ 283 h 765"/>
                <a:gd name="T52" fmla="*/ 227 w 1134"/>
                <a:gd name="T53" fmla="*/ 340 h 765"/>
                <a:gd name="T54" fmla="*/ 312 w 1134"/>
                <a:gd name="T55" fmla="*/ 397 h 765"/>
                <a:gd name="T56" fmla="*/ 284 w 1134"/>
                <a:gd name="T57" fmla="*/ 454 h 765"/>
                <a:gd name="T58" fmla="*/ 369 w 1134"/>
                <a:gd name="T59" fmla="*/ 510 h 765"/>
                <a:gd name="T60" fmla="*/ 397 w 1134"/>
                <a:gd name="T61" fmla="*/ 510 h 765"/>
                <a:gd name="T62" fmla="*/ 595 w 1134"/>
                <a:gd name="T63" fmla="*/ 425 h 765"/>
                <a:gd name="T64" fmla="*/ 595 w 1134"/>
                <a:gd name="T65" fmla="*/ 397 h 765"/>
                <a:gd name="T66" fmla="*/ 624 w 1134"/>
                <a:gd name="T67" fmla="*/ 425 h 765"/>
                <a:gd name="T68" fmla="*/ 624 w 1134"/>
                <a:gd name="T69" fmla="*/ 482 h 765"/>
                <a:gd name="T70" fmla="*/ 652 w 1134"/>
                <a:gd name="T71" fmla="*/ 510 h 765"/>
                <a:gd name="T72" fmla="*/ 680 w 1134"/>
                <a:gd name="T73" fmla="*/ 567 h 765"/>
                <a:gd name="T74" fmla="*/ 737 w 1134"/>
                <a:gd name="T75" fmla="*/ 595 h 765"/>
                <a:gd name="T76" fmla="*/ 709 w 1134"/>
                <a:gd name="T77" fmla="*/ 624 h 765"/>
                <a:gd name="T78" fmla="*/ 737 w 1134"/>
                <a:gd name="T79" fmla="*/ 709 h 765"/>
                <a:gd name="T80" fmla="*/ 766 w 1134"/>
                <a:gd name="T81" fmla="*/ 709 h 765"/>
                <a:gd name="T82" fmla="*/ 794 w 1134"/>
                <a:gd name="T83" fmla="*/ 737 h 765"/>
                <a:gd name="T84" fmla="*/ 822 w 1134"/>
                <a:gd name="T85" fmla="*/ 737 h 765"/>
                <a:gd name="T86" fmla="*/ 822 w 1134"/>
                <a:gd name="T87" fmla="*/ 765 h 765"/>
                <a:gd name="T88" fmla="*/ 879 w 1134"/>
                <a:gd name="T89" fmla="*/ 737 h 765"/>
                <a:gd name="T90" fmla="*/ 964 w 1134"/>
                <a:gd name="T91" fmla="*/ 680 h 765"/>
                <a:gd name="T92" fmla="*/ 992 w 1134"/>
                <a:gd name="T93" fmla="*/ 709 h 765"/>
                <a:gd name="T94" fmla="*/ 1049 w 1134"/>
                <a:gd name="T95" fmla="*/ 680 h 7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134" h="765">
                  <a:moveTo>
                    <a:pt x="1049" y="680"/>
                  </a:moveTo>
                  <a:lnTo>
                    <a:pt x="1049" y="510"/>
                  </a:lnTo>
                  <a:lnTo>
                    <a:pt x="1106" y="454"/>
                  </a:lnTo>
                  <a:lnTo>
                    <a:pt x="1134" y="397"/>
                  </a:lnTo>
                  <a:lnTo>
                    <a:pt x="1106" y="340"/>
                  </a:lnTo>
                  <a:lnTo>
                    <a:pt x="1077" y="340"/>
                  </a:lnTo>
                  <a:lnTo>
                    <a:pt x="1021" y="255"/>
                  </a:lnTo>
                  <a:lnTo>
                    <a:pt x="1049" y="198"/>
                  </a:lnTo>
                  <a:lnTo>
                    <a:pt x="1021" y="142"/>
                  </a:lnTo>
                  <a:lnTo>
                    <a:pt x="964" y="142"/>
                  </a:lnTo>
                  <a:lnTo>
                    <a:pt x="936" y="113"/>
                  </a:lnTo>
                  <a:lnTo>
                    <a:pt x="907" y="113"/>
                  </a:lnTo>
                  <a:lnTo>
                    <a:pt x="794" y="85"/>
                  </a:lnTo>
                  <a:lnTo>
                    <a:pt x="737" y="85"/>
                  </a:lnTo>
                  <a:lnTo>
                    <a:pt x="680" y="57"/>
                  </a:lnTo>
                  <a:lnTo>
                    <a:pt x="652" y="113"/>
                  </a:lnTo>
                  <a:lnTo>
                    <a:pt x="709" y="142"/>
                  </a:lnTo>
                  <a:lnTo>
                    <a:pt x="680" y="142"/>
                  </a:lnTo>
                  <a:lnTo>
                    <a:pt x="595" y="113"/>
                  </a:lnTo>
                  <a:lnTo>
                    <a:pt x="539" y="57"/>
                  </a:lnTo>
                  <a:lnTo>
                    <a:pt x="227" y="28"/>
                  </a:lnTo>
                  <a:lnTo>
                    <a:pt x="0" y="0"/>
                  </a:lnTo>
                  <a:lnTo>
                    <a:pt x="28" y="57"/>
                  </a:lnTo>
                  <a:lnTo>
                    <a:pt x="85" y="142"/>
                  </a:lnTo>
                  <a:lnTo>
                    <a:pt x="199" y="227"/>
                  </a:lnTo>
                  <a:lnTo>
                    <a:pt x="199" y="283"/>
                  </a:lnTo>
                  <a:lnTo>
                    <a:pt x="227" y="340"/>
                  </a:lnTo>
                  <a:lnTo>
                    <a:pt x="312" y="397"/>
                  </a:lnTo>
                  <a:lnTo>
                    <a:pt x="284" y="454"/>
                  </a:lnTo>
                  <a:lnTo>
                    <a:pt x="369" y="510"/>
                  </a:lnTo>
                  <a:lnTo>
                    <a:pt x="397" y="510"/>
                  </a:lnTo>
                  <a:lnTo>
                    <a:pt x="595" y="425"/>
                  </a:lnTo>
                  <a:lnTo>
                    <a:pt x="595" y="397"/>
                  </a:lnTo>
                  <a:lnTo>
                    <a:pt x="624" y="425"/>
                  </a:lnTo>
                  <a:lnTo>
                    <a:pt x="624" y="482"/>
                  </a:lnTo>
                  <a:lnTo>
                    <a:pt x="652" y="510"/>
                  </a:lnTo>
                  <a:lnTo>
                    <a:pt x="680" y="567"/>
                  </a:lnTo>
                  <a:lnTo>
                    <a:pt x="737" y="595"/>
                  </a:lnTo>
                  <a:lnTo>
                    <a:pt x="709" y="624"/>
                  </a:lnTo>
                  <a:lnTo>
                    <a:pt x="737" y="709"/>
                  </a:lnTo>
                  <a:lnTo>
                    <a:pt x="766" y="709"/>
                  </a:lnTo>
                  <a:lnTo>
                    <a:pt x="794" y="737"/>
                  </a:lnTo>
                  <a:lnTo>
                    <a:pt x="822" y="737"/>
                  </a:lnTo>
                  <a:lnTo>
                    <a:pt x="822" y="765"/>
                  </a:lnTo>
                  <a:lnTo>
                    <a:pt x="879" y="737"/>
                  </a:lnTo>
                  <a:lnTo>
                    <a:pt x="964" y="680"/>
                  </a:lnTo>
                  <a:lnTo>
                    <a:pt x="992" y="709"/>
                  </a:lnTo>
                  <a:lnTo>
                    <a:pt x="1049" y="68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85" name="Freeform 53">
              <a:extLst>
                <a:ext uri="{FF2B5EF4-FFF2-40B4-BE49-F238E27FC236}">
                  <a16:creationId xmlns:a16="http://schemas.microsoft.com/office/drawing/2014/main" id="{B101790D-D5C3-4960-A84F-5263D7CA780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03" y="1493"/>
              <a:ext cx="1247" cy="624"/>
            </a:xfrm>
            <a:custGeom>
              <a:avLst/>
              <a:gdLst>
                <a:gd name="T0" fmla="*/ 1134 w 1247"/>
                <a:gd name="T1" fmla="*/ 624 h 624"/>
                <a:gd name="T2" fmla="*/ 1106 w 1247"/>
                <a:gd name="T3" fmla="*/ 567 h 624"/>
                <a:gd name="T4" fmla="*/ 1077 w 1247"/>
                <a:gd name="T5" fmla="*/ 567 h 624"/>
                <a:gd name="T6" fmla="*/ 1021 w 1247"/>
                <a:gd name="T7" fmla="*/ 482 h 624"/>
                <a:gd name="T8" fmla="*/ 1049 w 1247"/>
                <a:gd name="T9" fmla="*/ 425 h 624"/>
                <a:gd name="T10" fmla="*/ 1021 w 1247"/>
                <a:gd name="T11" fmla="*/ 369 h 624"/>
                <a:gd name="T12" fmla="*/ 964 w 1247"/>
                <a:gd name="T13" fmla="*/ 369 h 624"/>
                <a:gd name="T14" fmla="*/ 936 w 1247"/>
                <a:gd name="T15" fmla="*/ 340 h 624"/>
                <a:gd name="T16" fmla="*/ 907 w 1247"/>
                <a:gd name="T17" fmla="*/ 340 h 624"/>
                <a:gd name="T18" fmla="*/ 794 w 1247"/>
                <a:gd name="T19" fmla="*/ 312 h 624"/>
                <a:gd name="T20" fmla="*/ 737 w 1247"/>
                <a:gd name="T21" fmla="*/ 312 h 624"/>
                <a:gd name="T22" fmla="*/ 680 w 1247"/>
                <a:gd name="T23" fmla="*/ 284 h 624"/>
                <a:gd name="T24" fmla="*/ 652 w 1247"/>
                <a:gd name="T25" fmla="*/ 340 h 624"/>
                <a:gd name="T26" fmla="*/ 709 w 1247"/>
                <a:gd name="T27" fmla="*/ 369 h 624"/>
                <a:gd name="T28" fmla="*/ 680 w 1247"/>
                <a:gd name="T29" fmla="*/ 369 h 624"/>
                <a:gd name="T30" fmla="*/ 595 w 1247"/>
                <a:gd name="T31" fmla="*/ 340 h 624"/>
                <a:gd name="T32" fmla="*/ 539 w 1247"/>
                <a:gd name="T33" fmla="*/ 284 h 624"/>
                <a:gd name="T34" fmla="*/ 227 w 1247"/>
                <a:gd name="T35" fmla="*/ 255 h 624"/>
                <a:gd name="T36" fmla="*/ 0 w 1247"/>
                <a:gd name="T37" fmla="*/ 227 h 624"/>
                <a:gd name="T38" fmla="*/ 0 w 1247"/>
                <a:gd name="T39" fmla="*/ 199 h 624"/>
                <a:gd name="T40" fmla="*/ 57 w 1247"/>
                <a:gd name="T41" fmla="*/ 170 h 624"/>
                <a:gd name="T42" fmla="*/ 199 w 1247"/>
                <a:gd name="T43" fmla="*/ 170 h 624"/>
                <a:gd name="T44" fmla="*/ 227 w 1247"/>
                <a:gd name="T45" fmla="*/ 142 h 624"/>
                <a:gd name="T46" fmla="*/ 369 w 1247"/>
                <a:gd name="T47" fmla="*/ 142 h 624"/>
                <a:gd name="T48" fmla="*/ 397 w 1247"/>
                <a:gd name="T49" fmla="*/ 170 h 624"/>
                <a:gd name="T50" fmla="*/ 454 w 1247"/>
                <a:gd name="T51" fmla="*/ 85 h 624"/>
                <a:gd name="T52" fmla="*/ 510 w 1247"/>
                <a:gd name="T53" fmla="*/ 85 h 624"/>
                <a:gd name="T54" fmla="*/ 510 w 1247"/>
                <a:gd name="T55" fmla="*/ 57 h 624"/>
                <a:gd name="T56" fmla="*/ 539 w 1247"/>
                <a:gd name="T57" fmla="*/ 85 h 624"/>
                <a:gd name="T58" fmla="*/ 567 w 1247"/>
                <a:gd name="T59" fmla="*/ 57 h 624"/>
                <a:gd name="T60" fmla="*/ 624 w 1247"/>
                <a:gd name="T61" fmla="*/ 114 h 624"/>
                <a:gd name="T62" fmla="*/ 652 w 1247"/>
                <a:gd name="T63" fmla="*/ 85 h 624"/>
                <a:gd name="T64" fmla="*/ 737 w 1247"/>
                <a:gd name="T65" fmla="*/ 57 h 624"/>
                <a:gd name="T66" fmla="*/ 737 w 1247"/>
                <a:gd name="T67" fmla="*/ 28 h 624"/>
                <a:gd name="T68" fmla="*/ 766 w 1247"/>
                <a:gd name="T69" fmla="*/ 28 h 624"/>
                <a:gd name="T70" fmla="*/ 822 w 1247"/>
                <a:gd name="T71" fmla="*/ 0 h 624"/>
                <a:gd name="T72" fmla="*/ 907 w 1247"/>
                <a:gd name="T73" fmla="*/ 28 h 624"/>
                <a:gd name="T74" fmla="*/ 1021 w 1247"/>
                <a:gd name="T75" fmla="*/ 0 h 624"/>
                <a:gd name="T76" fmla="*/ 1077 w 1247"/>
                <a:gd name="T77" fmla="*/ 0 h 624"/>
                <a:gd name="T78" fmla="*/ 1106 w 1247"/>
                <a:gd name="T79" fmla="*/ 0 h 624"/>
                <a:gd name="T80" fmla="*/ 1134 w 1247"/>
                <a:gd name="T81" fmla="*/ 0 h 624"/>
                <a:gd name="T82" fmla="*/ 1162 w 1247"/>
                <a:gd name="T83" fmla="*/ 28 h 624"/>
                <a:gd name="T84" fmla="*/ 1162 w 1247"/>
                <a:gd name="T85" fmla="*/ 114 h 624"/>
                <a:gd name="T86" fmla="*/ 1191 w 1247"/>
                <a:gd name="T87" fmla="*/ 142 h 624"/>
                <a:gd name="T88" fmla="*/ 1191 w 1247"/>
                <a:gd name="T89" fmla="*/ 199 h 624"/>
                <a:gd name="T90" fmla="*/ 1219 w 1247"/>
                <a:gd name="T91" fmla="*/ 227 h 624"/>
                <a:gd name="T92" fmla="*/ 1219 w 1247"/>
                <a:gd name="T93" fmla="*/ 255 h 624"/>
                <a:gd name="T94" fmla="*/ 1191 w 1247"/>
                <a:gd name="T95" fmla="*/ 284 h 624"/>
                <a:gd name="T96" fmla="*/ 1219 w 1247"/>
                <a:gd name="T97" fmla="*/ 340 h 624"/>
                <a:gd name="T98" fmla="*/ 1247 w 1247"/>
                <a:gd name="T99" fmla="*/ 369 h 624"/>
                <a:gd name="T100" fmla="*/ 1247 w 1247"/>
                <a:gd name="T101" fmla="*/ 425 h 624"/>
                <a:gd name="T102" fmla="*/ 1219 w 1247"/>
                <a:gd name="T103" fmla="*/ 454 h 624"/>
                <a:gd name="T104" fmla="*/ 1191 w 1247"/>
                <a:gd name="T105" fmla="*/ 595 h 624"/>
                <a:gd name="T106" fmla="*/ 1162 w 1247"/>
                <a:gd name="T107" fmla="*/ 595 h 624"/>
                <a:gd name="T108" fmla="*/ 1134 w 1247"/>
                <a:gd name="T109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47" h="624">
                  <a:moveTo>
                    <a:pt x="1134" y="624"/>
                  </a:moveTo>
                  <a:lnTo>
                    <a:pt x="1106" y="567"/>
                  </a:lnTo>
                  <a:lnTo>
                    <a:pt x="1077" y="567"/>
                  </a:lnTo>
                  <a:lnTo>
                    <a:pt x="1021" y="482"/>
                  </a:lnTo>
                  <a:lnTo>
                    <a:pt x="1049" y="425"/>
                  </a:lnTo>
                  <a:lnTo>
                    <a:pt x="1021" y="369"/>
                  </a:lnTo>
                  <a:lnTo>
                    <a:pt x="964" y="369"/>
                  </a:lnTo>
                  <a:lnTo>
                    <a:pt x="936" y="340"/>
                  </a:lnTo>
                  <a:lnTo>
                    <a:pt x="907" y="340"/>
                  </a:lnTo>
                  <a:lnTo>
                    <a:pt x="794" y="312"/>
                  </a:lnTo>
                  <a:lnTo>
                    <a:pt x="737" y="312"/>
                  </a:lnTo>
                  <a:lnTo>
                    <a:pt x="680" y="284"/>
                  </a:lnTo>
                  <a:lnTo>
                    <a:pt x="652" y="340"/>
                  </a:lnTo>
                  <a:lnTo>
                    <a:pt x="709" y="369"/>
                  </a:lnTo>
                  <a:lnTo>
                    <a:pt x="680" y="369"/>
                  </a:lnTo>
                  <a:lnTo>
                    <a:pt x="595" y="340"/>
                  </a:lnTo>
                  <a:lnTo>
                    <a:pt x="539" y="284"/>
                  </a:lnTo>
                  <a:lnTo>
                    <a:pt x="227" y="255"/>
                  </a:lnTo>
                  <a:lnTo>
                    <a:pt x="0" y="227"/>
                  </a:lnTo>
                  <a:lnTo>
                    <a:pt x="0" y="199"/>
                  </a:lnTo>
                  <a:lnTo>
                    <a:pt x="57" y="170"/>
                  </a:lnTo>
                  <a:lnTo>
                    <a:pt x="199" y="170"/>
                  </a:lnTo>
                  <a:lnTo>
                    <a:pt x="227" y="142"/>
                  </a:lnTo>
                  <a:lnTo>
                    <a:pt x="369" y="142"/>
                  </a:lnTo>
                  <a:lnTo>
                    <a:pt x="397" y="170"/>
                  </a:lnTo>
                  <a:lnTo>
                    <a:pt x="454" y="85"/>
                  </a:lnTo>
                  <a:lnTo>
                    <a:pt x="510" y="85"/>
                  </a:lnTo>
                  <a:lnTo>
                    <a:pt x="510" y="57"/>
                  </a:lnTo>
                  <a:lnTo>
                    <a:pt x="539" y="85"/>
                  </a:lnTo>
                  <a:lnTo>
                    <a:pt x="567" y="57"/>
                  </a:lnTo>
                  <a:lnTo>
                    <a:pt x="624" y="114"/>
                  </a:lnTo>
                  <a:lnTo>
                    <a:pt x="652" y="85"/>
                  </a:lnTo>
                  <a:lnTo>
                    <a:pt x="737" y="57"/>
                  </a:lnTo>
                  <a:lnTo>
                    <a:pt x="737" y="28"/>
                  </a:lnTo>
                  <a:lnTo>
                    <a:pt x="766" y="28"/>
                  </a:lnTo>
                  <a:lnTo>
                    <a:pt x="822" y="0"/>
                  </a:lnTo>
                  <a:lnTo>
                    <a:pt x="907" y="28"/>
                  </a:lnTo>
                  <a:lnTo>
                    <a:pt x="1021" y="0"/>
                  </a:lnTo>
                  <a:lnTo>
                    <a:pt x="1077" y="0"/>
                  </a:lnTo>
                  <a:lnTo>
                    <a:pt x="1106" y="0"/>
                  </a:lnTo>
                  <a:lnTo>
                    <a:pt x="1134" y="0"/>
                  </a:lnTo>
                  <a:lnTo>
                    <a:pt x="1162" y="28"/>
                  </a:lnTo>
                  <a:lnTo>
                    <a:pt x="1162" y="114"/>
                  </a:lnTo>
                  <a:lnTo>
                    <a:pt x="1191" y="142"/>
                  </a:lnTo>
                  <a:lnTo>
                    <a:pt x="1191" y="199"/>
                  </a:lnTo>
                  <a:lnTo>
                    <a:pt x="1219" y="227"/>
                  </a:lnTo>
                  <a:lnTo>
                    <a:pt x="1219" y="255"/>
                  </a:lnTo>
                  <a:lnTo>
                    <a:pt x="1191" y="284"/>
                  </a:lnTo>
                  <a:lnTo>
                    <a:pt x="1219" y="340"/>
                  </a:lnTo>
                  <a:lnTo>
                    <a:pt x="1247" y="369"/>
                  </a:lnTo>
                  <a:lnTo>
                    <a:pt x="1247" y="425"/>
                  </a:lnTo>
                  <a:lnTo>
                    <a:pt x="1219" y="454"/>
                  </a:lnTo>
                  <a:lnTo>
                    <a:pt x="1191" y="595"/>
                  </a:lnTo>
                  <a:lnTo>
                    <a:pt x="1162" y="595"/>
                  </a:lnTo>
                  <a:lnTo>
                    <a:pt x="1134" y="62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86" name="Freeform 54">
              <a:extLst>
                <a:ext uri="{FF2B5EF4-FFF2-40B4-BE49-F238E27FC236}">
                  <a16:creationId xmlns:a16="http://schemas.microsoft.com/office/drawing/2014/main" id="{2B92075E-0BE2-4F5A-B1FE-CF209E3586D7}"/>
                </a:ext>
              </a:extLst>
            </p:cNvPr>
            <p:cNvSpPr>
              <a:spLocks/>
            </p:cNvSpPr>
            <p:nvPr/>
          </p:nvSpPr>
          <p:spPr bwMode="auto">
            <a:xfrm>
              <a:off x="5166" y="1777"/>
              <a:ext cx="1106" cy="1247"/>
            </a:xfrm>
            <a:custGeom>
              <a:avLst/>
              <a:gdLst>
                <a:gd name="T0" fmla="*/ 28 w 1106"/>
                <a:gd name="T1" fmla="*/ 1049 h 1247"/>
                <a:gd name="T2" fmla="*/ 28 w 1106"/>
                <a:gd name="T3" fmla="*/ 1077 h 1247"/>
                <a:gd name="T4" fmla="*/ 113 w 1106"/>
                <a:gd name="T5" fmla="*/ 1105 h 1247"/>
                <a:gd name="T6" fmla="*/ 198 w 1106"/>
                <a:gd name="T7" fmla="*/ 1162 h 1247"/>
                <a:gd name="T8" fmla="*/ 255 w 1106"/>
                <a:gd name="T9" fmla="*/ 1134 h 1247"/>
                <a:gd name="T10" fmla="*/ 312 w 1106"/>
                <a:gd name="T11" fmla="*/ 1219 h 1247"/>
                <a:gd name="T12" fmla="*/ 454 w 1106"/>
                <a:gd name="T13" fmla="*/ 1190 h 1247"/>
                <a:gd name="T14" fmla="*/ 510 w 1106"/>
                <a:gd name="T15" fmla="*/ 1162 h 1247"/>
                <a:gd name="T16" fmla="*/ 567 w 1106"/>
                <a:gd name="T17" fmla="*/ 1105 h 1247"/>
                <a:gd name="T18" fmla="*/ 624 w 1106"/>
                <a:gd name="T19" fmla="*/ 1134 h 1247"/>
                <a:gd name="T20" fmla="*/ 822 w 1106"/>
                <a:gd name="T21" fmla="*/ 1162 h 1247"/>
                <a:gd name="T22" fmla="*/ 907 w 1106"/>
                <a:gd name="T23" fmla="*/ 1105 h 1247"/>
                <a:gd name="T24" fmla="*/ 907 w 1106"/>
                <a:gd name="T25" fmla="*/ 1049 h 1247"/>
                <a:gd name="T26" fmla="*/ 936 w 1106"/>
                <a:gd name="T27" fmla="*/ 935 h 1247"/>
                <a:gd name="T28" fmla="*/ 879 w 1106"/>
                <a:gd name="T29" fmla="*/ 964 h 1247"/>
                <a:gd name="T30" fmla="*/ 1077 w 1106"/>
                <a:gd name="T31" fmla="*/ 737 h 1247"/>
                <a:gd name="T32" fmla="*/ 1049 w 1106"/>
                <a:gd name="T33" fmla="*/ 652 h 1247"/>
                <a:gd name="T34" fmla="*/ 1021 w 1106"/>
                <a:gd name="T35" fmla="*/ 623 h 1247"/>
                <a:gd name="T36" fmla="*/ 992 w 1106"/>
                <a:gd name="T37" fmla="*/ 538 h 1247"/>
                <a:gd name="T38" fmla="*/ 850 w 1106"/>
                <a:gd name="T39" fmla="*/ 283 h 1247"/>
                <a:gd name="T40" fmla="*/ 822 w 1106"/>
                <a:gd name="T41" fmla="*/ 85 h 1247"/>
                <a:gd name="T42" fmla="*/ 794 w 1106"/>
                <a:gd name="T43" fmla="*/ 113 h 1247"/>
                <a:gd name="T44" fmla="*/ 765 w 1106"/>
                <a:gd name="T45" fmla="*/ 226 h 1247"/>
                <a:gd name="T46" fmla="*/ 737 w 1106"/>
                <a:gd name="T47" fmla="*/ 283 h 1247"/>
                <a:gd name="T48" fmla="*/ 680 w 1106"/>
                <a:gd name="T49" fmla="*/ 340 h 1247"/>
                <a:gd name="T50" fmla="*/ 680 w 1106"/>
                <a:gd name="T51" fmla="*/ 397 h 1247"/>
                <a:gd name="T52" fmla="*/ 624 w 1106"/>
                <a:gd name="T53" fmla="*/ 425 h 1247"/>
                <a:gd name="T54" fmla="*/ 482 w 1106"/>
                <a:gd name="T55" fmla="*/ 538 h 1247"/>
                <a:gd name="T56" fmla="*/ 425 w 1106"/>
                <a:gd name="T57" fmla="*/ 595 h 1247"/>
                <a:gd name="T58" fmla="*/ 454 w 1106"/>
                <a:gd name="T59" fmla="*/ 737 h 1247"/>
                <a:gd name="T60" fmla="*/ 397 w 1106"/>
                <a:gd name="T61" fmla="*/ 708 h 1247"/>
                <a:gd name="T62" fmla="*/ 312 w 1106"/>
                <a:gd name="T63" fmla="*/ 765 h 1247"/>
                <a:gd name="T64" fmla="*/ 369 w 1106"/>
                <a:gd name="T65" fmla="*/ 878 h 1247"/>
                <a:gd name="T66" fmla="*/ 255 w 1106"/>
                <a:gd name="T67" fmla="*/ 907 h 1247"/>
                <a:gd name="T68" fmla="*/ 198 w 1106"/>
                <a:gd name="T69" fmla="*/ 822 h 1247"/>
                <a:gd name="T70" fmla="*/ 142 w 1106"/>
                <a:gd name="T71" fmla="*/ 822 h 1247"/>
                <a:gd name="T72" fmla="*/ 0 w 1106"/>
                <a:gd name="T73" fmla="*/ 878 h 1247"/>
                <a:gd name="T74" fmla="*/ 0 w 1106"/>
                <a:gd name="T75" fmla="*/ 102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106" h="1247">
                  <a:moveTo>
                    <a:pt x="0" y="1020"/>
                  </a:moveTo>
                  <a:lnTo>
                    <a:pt x="28" y="1049"/>
                  </a:lnTo>
                  <a:lnTo>
                    <a:pt x="0" y="1077"/>
                  </a:lnTo>
                  <a:lnTo>
                    <a:pt x="28" y="1077"/>
                  </a:lnTo>
                  <a:lnTo>
                    <a:pt x="57" y="1049"/>
                  </a:lnTo>
                  <a:lnTo>
                    <a:pt x="113" y="1105"/>
                  </a:lnTo>
                  <a:lnTo>
                    <a:pt x="170" y="1077"/>
                  </a:lnTo>
                  <a:lnTo>
                    <a:pt x="198" y="1162"/>
                  </a:lnTo>
                  <a:lnTo>
                    <a:pt x="227" y="1162"/>
                  </a:lnTo>
                  <a:lnTo>
                    <a:pt x="255" y="1134"/>
                  </a:lnTo>
                  <a:lnTo>
                    <a:pt x="312" y="1134"/>
                  </a:lnTo>
                  <a:lnTo>
                    <a:pt x="312" y="1219"/>
                  </a:lnTo>
                  <a:lnTo>
                    <a:pt x="369" y="1247"/>
                  </a:lnTo>
                  <a:lnTo>
                    <a:pt x="454" y="1190"/>
                  </a:lnTo>
                  <a:lnTo>
                    <a:pt x="482" y="1190"/>
                  </a:lnTo>
                  <a:lnTo>
                    <a:pt x="510" y="1162"/>
                  </a:lnTo>
                  <a:lnTo>
                    <a:pt x="595" y="1134"/>
                  </a:lnTo>
                  <a:lnTo>
                    <a:pt x="567" y="1105"/>
                  </a:lnTo>
                  <a:lnTo>
                    <a:pt x="595" y="1077"/>
                  </a:lnTo>
                  <a:lnTo>
                    <a:pt x="624" y="1134"/>
                  </a:lnTo>
                  <a:lnTo>
                    <a:pt x="737" y="1134"/>
                  </a:lnTo>
                  <a:lnTo>
                    <a:pt x="822" y="1162"/>
                  </a:lnTo>
                  <a:lnTo>
                    <a:pt x="850" y="1105"/>
                  </a:lnTo>
                  <a:lnTo>
                    <a:pt x="907" y="1105"/>
                  </a:lnTo>
                  <a:lnTo>
                    <a:pt x="907" y="1077"/>
                  </a:lnTo>
                  <a:lnTo>
                    <a:pt x="907" y="1049"/>
                  </a:lnTo>
                  <a:lnTo>
                    <a:pt x="964" y="935"/>
                  </a:lnTo>
                  <a:lnTo>
                    <a:pt x="936" y="935"/>
                  </a:lnTo>
                  <a:lnTo>
                    <a:pt x="907" y="964"/>
                  </a:lnTo>
                  <a:lnTo>
                    <a:pt x="879" y="964"/>
                  </a:lnTo>
                  <a:lnTo>
                    <a:pt x="907" y="850"/>
                  </a:lnTo>
                  <a:lnTo>
                    <a:pt x="1077" y="737"/>
                  </a:lnTo>
                  <a:lnTo>
                    <a:pt x="1106" y="680"/>
                  </a:lnTo>
                  <a:lnTo>
                    <a:pt x="1049" y="652"/>
                  </a:lnTo>
                  <a:lnTo>
                    <a:pt x="1021" y="652"/>
                  </a:lnTo>
                  <a:lnTo>
                    <a:pt x="1021" y="623"/>
                  </a:lnTo>
                  <a:lnTo>
                    <a:pt x="992" y="595"/>
                  </a:lnTo>
                  <a:lnTo>
                    <a:pt x="992" y="538"/>
                  </a:lnTo>
                  <a:lnTo>
                    <a:pt x="964" y="510"/>
                  </a:lnTo>
                  <a:lnTo>
                    <a:pt x="850" y="283"/>
                  </a:lnTo>
                  <a:lnTo>
                    <a:pt x="850" y="170"/>
                  </a:lnTo>
                  <a:lnTo>
                    <a:pt x="822" y="85"/>
                  </a:lnTo>
                  <a:lnTo>
                    <a:pt x="765" y="0"/>
                  </a:lnTo>
                  <a:lnTo>
                    <a:pt x="794" y="113"/>
                  </a:lnTo>
                  <a:lnTo>
                    <a:pt x="765" y="170"/>
                  </a:lnTo>
                  <a:lnTo>
                    <a:pt x="765" y="226"/>
                  </a:lnTo>
                  <a:lnTo>
                    <a:pt x="709" y="283"/>
                  </a:lnTo>
                  <a:lnTo>
                    <a:pt x="737" y="283"/>
                  </a:lnTo>
                  <a:lnTo>
                    <a:pt x="709" y="311"/>
                  </a:lnTo>
                  <a:lnTo>
                    <a:pt x="680" y="340"/>
                  </a:lnTo>
                  <a:lnTo>
                    <a:pt x="709" y="368"/>
                  </a:lnTo>
                  <a:lnTo>
                    <a:pt x="680" y="397"/>
                  </a:lnTo>
                  <a:lnTo>
                    <a:pt x="652" y="368"/>
                  </a:lnTo>
                  <a:lnTo>
                    <a:pt x="624" y="425"/>
                  </a:lnTo>
                  <a:lnTo>
                    <a:pt x="482" y="510"/>
                  </a:lnTo>
                  <a:lnTo>
                    <a:pt x="482" y="538"/>
                  </a:lnTo>
                  <a:lnTo>
                    <a:pt x="454" y="567"/>
                  </a:lnTo>
                  <a:lnTo>
                    <a:pt x="425" y="595"/>
                  </a:lnTo>
                  <a:lnTo>
                    <a:pt x="454" y="652"/>
                  </a:lnTo>
                  <a:lnTo>
                    <a:pt x="454" y="737"/>
                  </a:lnTo>
                  <a:lnTo>
                    <a:pt x="397" y="737"/>
                  </a:lnTo>
                  <a:lnTo>
                    <a:pt x="397" y="708"/>
                  </a:lnTo>
                  <a:lnTo>
                    <a:pt x="369" y="708"/>
                  </a:lnTo>
                  <a:lnTo>
                    <a:pt x="312" y="765"/>
                  </a:lnTo>
                  <a:lnTo>
                    <a:pt x="369" y="822"/>
                  </a:lnTo>
                  <a:lnTo>
                    <a:pt x="369" y="878"/>
                  </a:lnTo>
                  <a:lnTo>
                    <a:pt x="312" y="822"/>
                  </a:lnTo>
                  <a:lnTo>
                    <a:pt x="255" y="907"/>
                  </a:lnTo>
                  <a:lnTo>
                    <a:pt x="227" y="878"/>
                  </a:lnTo>
                  <a:lnTo>
                    <a:pt x="198" y="822"/>
                  </a:lnTo>
                  <a:lnTo>
                    <a:pt x="170" y="850"/>
                  </a:lnTo>
                  <a:lnTo>
                    <a:pt x="142" y="822"/>
                  </a:lnTo>
                  <a:lnTo>
                    <a:pt x="57" y="822"/>
                  </a:lnTo>
                  <a:lnTo>
                    <a:pt x="0" y="878"/>
                  </a:lnTo>
                  <a:lnTo>
                    <a:pt x="28" y="935"/>
                  </a:lnTo>
                  <a:lnTo>
                    <a:pt x="0" y="102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8487" name="Freeform 55">
              <a:extLst>
                <a:ext uri="{FF2B5EF4-FFF2-40B4-BE49-F238E27FC236}">
                  <a16:creationId xmlns:a16="http://schemas.microsoft.com/office/drawing/2014/main" id="{D5D976DC-06F0-43D2-8359-44C6031E76B3}"/>
                </a:ext>
              </a:extLst>
            </p:cNvPr>
            <p:cNvSpPr>
              <a:spLocks/>
            </p:cNvSpPr>
            <p:nvPr/>
          </p:nvSpPr>
          <p:spPr bwMode="auto">
            <a:xfrm>
              <a:off x="4939" y="1266"/>
              <a:ext cx="1021" cy="1560"/>
            </a:xfrm>
            <a:custGeom>
              <a:avLst/>
              <a:gdLst>
                <a:gd name="T0" fmla="*/ 29 w 1021"/>
                <a:gd name="T1" fmla="*/ 1389 h 1560"/>
                <a:gd name="T2" fmla="*/ 85 w 1021"/>
                <a:gd name="T3" fmla="*/ 1475 h 1560"/>
                <a:gd name="T4" fmla="*/ 142 w 1021"/>
                <a:gd name="T5" fmla="*/ 1560 h 1560"/>
                <a:gd name="T6" fmla="*/ 227 w 1021"/>
                <a:gd name="T7" fmla="*/ 1531 h 1560"/>
                <a:gd name="T8" fmla="*/ 227 w 1021"/>
                <a:gd name="T9" fmla="*/ 1389 h 1560"/>
                <a:gd name="T10" fmla="*/ 340 w 1021"/>
                <a:gd name="T11" fmla="*/ 1333 h 1560"/>
                <a:gd name="T12" fmla="*/ 397 w 1021"/>
                <a:gd name="T13" fmla="*/ 1361 h 1560"/>
                <a:gd name="T14" fmla="*/ 454 w 1021"/>
                <a:gd name="T15" fmla="*/ 1389 h 1560"/>
                <a:gd name="T16" fmla="*/ 539 w 1021"/>
                <a:gd name="T17" fmla="*/ 1333 h 1560"/>
                <a:gd name="T18" fmla="*/ 596 w 1021"/>
                <a:gd name="T19" fmla="*/ 1333 h 1560"/>
                <a:gd name="T20" fmla="*/ 596 w 1021"/>
                <a:gd name="T21" fmla="*/ 1219 h 1560"/>
                <a:gd name="T22" fmla="*/ 624 w 1021"/>
                <a:gd name="T23" fmla="*/ 1248 h 1560"/>
                <a:gd name="T24" fmla="*/ 681 w 1021"/>
                <a:gd name="T25" fmla="*/ 1163 h 1560"/>
                <a:gd name="T26" fmla="*/ 709 w 1021"/>
                <a:gd name="T27" fmla="*/ 1049 h 1560"/>
                <a:gd name="T28" fmla="*/ 851 w 1021"/>
                <a:gd name="T29" fmla="*/ 936 h 1560"/>
                <a:gd name="T30" fmla="*/ 907 w 1021"/>
                <a:gd name="T31" fmla="*/ 908 h 1560"/>
                <a:gd name="T32" fmla="*/ 907 w 1021"/>
                <a:gd name="T33" fmla="*/ 851 h 1560"/>
                <a:gd name="T34" fmla="*/ 936 w 1021"/>
                <a:gd name="T35" fmla="*/ 794 h 1560"/>
                <a:gd name="T36" fmla="*/ 992 w 1021"/>
                <a:gd name="T37" fmla="*/ 681 h 1560"/>
                <a:gd name="T38" fmla="*/ 992 w 1021"/>
                <a:gd name="T39" fmla="*/ 511 h 1560"/>
                <a:gd name="T40" fmla="*/ 964 w 1021"/>
                <a:gd name="T41" fmla="*/ 426 h 1560"/>
                <a:gd name="T42" fmla="*/ 851 w 1021"/>
                <a:gd name="T43" fmla="*/ 454 h 1560"/>
                <a:gd name="T44" fmla="*/ 737 w 1021"/>
                <a:gd name="T45" fmla="*/ 454 h 1560"/>
                <a:gd name="T46" fmla="*/ 681 w 1021"/>
                <a:gd name="T47" fmla="*/ 255 h 1560"/>
                <a:gd name="T48" fmla="*/ 425 w 1021"/>
                <a:gd name="T49" fmla="*/ 284 h 1560"/>
                <a:gd name="T50" fmla="*/ 340 w 1021"/>
                <a:gd name="T51" fmla="*/ 29 h 1560"/>
                <a:gd name="T52" fmla="*/ 227 w 1021"/>
                <a:gd name="T53" fmla="*/ 57 h 1560"/>
                <a:gd name="T54" fmla="*/ 114 w 1021"/>
                <a:gd name="T55" fmla="*/ 170 h 1560"/>
                <a:gd name="T56" fmla="*/ 85 w 1021"/>
                <a:gd name="T57" fmla="*/ 341 h 1560"/>
                <a:gd name="T58" fmla="*/ 85 w 1021"/>
                <a:gd name="T59" fmla="*/ 539 h 1560"/>
                <a:gd name="T60" fmla="*/ 114 w 1021"/>
                <a:gd name="T61" fmla="*/ 596 h 1560"/>
                <a:gd name="T62" fmla="*/ 0 w 1021"/>
                <a:gd name="T63" fmla="*/ 709 h 1560"/>
                <a:gd name="T64" fmla="*/ 57 w 1021"/>
                <a:gd name="T65" fmla="*/ 851 h 1560"/>
                <a:gd name="T66" fmla="*/ 29 w 1021"/>
                <a:gd name="T67" fmla="*/ 936 h 1560"/>
                <a:gd name="T68" fmla="*/ 57 w 1021"/>
                <a:gd name="T69" fmla="*/ 1049 h 1560"/>
                <a:gd name="T70" fmla="*/ 114 w 1021"/>
                <a:gd name="T71" fmla="*/ 1163 h 1560"/>
                <a:gd name="T72" fmla="*/ 114 w 1021"/>
                <a:gd name="T73" fmla="*/ 1276 h 1560"/>
                <a:gd name="T74" fmla="*/ 57 w 1021"/>
                <a:gd name="T75" fmla="*/ 1304 h 1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21" h="1560">
                  <a:moveTo>
                    <a:pt x="57" y="1304"/>
                  </a:moveTo>
                  <a:lnTo>
                    <a:pt x="29" y="1389"/>
                  </a:lnTo>
                  <a:lnTo>
                    <a:pt x="85" y="1418"/>
                  </a:lnTo>
                  <a:lnTo>
                    <a:pt x="85" y="1475"/>
                  </a:lnTo>
                  <a:lnTo>
                    <a:pt x="114" y="1503"/>
                  </a:lnTo>
                  <a:lnTo>
                    <a:pt x="142" y="1560"/>
                  </a:lnTo>
                  <a:lnTo>
                    <a:pt x="199" y="1560"/>
                  </a:lnTo>
                  <a:lnTo>
                    <a:pt x="227" y="1531"/>
                  </a:lnTo>
                  <a:lnTo>
                    <a:pt x="255" y="1446"/>
                  </a:lnTo>
                  <a:lnTo>
                    <a:pt x="227" y="1389"/>
                  </a:lnTo>
                  <a:lnTo>
                    <a:pt x="284" y="1333"/>
                  </a:lnTo>
                  <a:lnTo>
                    <a:pt x="340" y="1333"/>
                  </a:lnTo>
                  <a:lnTo>
                    <a:pt x="369" y="1333"/>
                  </a:lnTo>
                  <a:lnTo>
                    <a:pt x="397" y="1361"/>
                  </a:lnTo>
                  <a:lnTo>
                    <a:pt x="425" y="1333"/>
                  </a:lnTo>
                  <a:lnTo>
                    <a:pt x="454" y="1389"/>
                  </a:lnTo>
                  <a:lnTo>
                    <a:pt x="482" y="1418"/>
                  </a:lnTo>
                  <a:lnTo>
                    <a:pt x="539" y="1333"/>
                  </a:lnTo>
                  <a:lnTo>
                    <a:pt x="596" y="1389"/>
                  </a:lnTo>
                  <a:lnTo>
                    <a:pt x="596" y="1333"/>
                  </a:lnTo>
                  <a:lnTo>
                    <a:pt x="539" y="1276"/>
                  </a:lnTo>
                  <a:lnTo>
                    <a:pt x="596" y="1219"/>
                  </a:lnTo>
                  <a:lnTo>
                    <a:pt x="624" y="1219"/>
                  </a:lnTo>
                  <a:lnTo>
                    <a:pt x="624" y="1248"/>
                  </a:lnTo>
                  <a:lnTo>
                    <a:pt x="681" y="1248"/>
                  </a:lnTo>
                  <a:lnTo>
                    <a:pt x="681" y="1163"/>
                  </a:lnTo>
                  <a:lnTo>
                    <a:pt x="652" y="1106"/>
                  </a:lnTo>
                  <a:lnTo>
                    <a:pt x="709" y="1049"/>
                  </a:lnTo>
                  <a:lnTo>
                    <a:pt x="709" y="1021"/>
                  </a:lnTo>
                  <a:lnTo>
                    <a:pt x="851" y="936"/>
                  </a:lnTo>
                  <a:lnTo>
                    <a:pt x="879" y="879"/>
                  </a:lnTo>
                  <a:lnTo>
                    <a:pt x="907" y="908"/>
                  </a:lnTo>
                  <a:lnTo>
                    <a:pt x="936" y="879"/>
                  </a:lnTo>
                  <a:lnTo>
                    <a:pt x="907" y="851"/>
                  </a:lnTo>
                  <a:lnTo>
                    <a:pt x="964" y="794"/>
                  </a:lnTo>
                  <a:lnTo>
                    <a:pt x="936" y="794"/>
                  </a:lnTo>
                  <a:lnTo>
                    <a:pt x="992" y="737"/>
                  </a:lnTo>
                  <a:lnTo>
                    <a:pt x="992" y="681"/>
                  </a:lnTo>
                  <a:lnTo>
                    <a:pt x="1021" y="624"/>
                  </a:lnTo>
                  <a:lnTo>
                    <a:pt x="992" y="511"/>
                  </a:lnTo>
                  <a:lnTo>
                    <a:pt x="964" y="454"/>
                  </a:lnTo>
                  <a:lnTo>
                    <a:pt x="964" y="426"/>
                  </a:lnTo>
                  <a:lnTo>
                    <a:pt x="907" y="426"/>
                  </a:lnTo>
                  <a:lnTo>
                    <a:pt x="851" y="454"/>
                  </a:lnTo>
                  <a:lnTo>
                    <a:pt x="766" y="454"/>
                  </a:lnTo>
                  <a:lnTo>
                    <a:pt x="737" y="454"/>
                  </a:lnTo>
                  <a:lnTo>
                    <a:pt x="709" y="284"/>
                  </a:lnTo>
                  <a:lnTo>
                    <a:pt x="681" y="255"/>
                  </a:lnTo>
                  <a:lnTo>
                    <a:pt x="539" y="255"/>
                  </a:lnTo>
                  <a:lnTo>
                    <a:pt x="425" y="284"/>
                  </a:lnTo>
                  <a:lnTo>
                    <a:pt x="397" y="57"/>
                  </a:lnTo>
                  <a:lnTo>
                    <a:pt x="340" y="29"/>
                  </a:lnTo>
                  <a:lnTo>
                    <a:pt x="312" y="0"/>
                  </a:lnTo>
                  <a:lnTo>
                    <a:pt x="227" y="57"/>
                  </a:lnTo>
                  <a:lnTo>
                    <a:pt x="199" y="114"/>
                  </a:lnTo>
                  <a:lnTo>
                    <a:pt x="114" y="170"/>
                  </a:lnTo>
                  <a:lnTo>
                    <a:pt x="114" y="284"/>
                  </a:lnTo>
                  <a:lnTo>
                    <a:pt x="85" y="341"/>
                  </a:lnTo>
                  <a:lnTo>
                    <a:pt x="114" y="397"/>
                  </a:lnTo>
                  <a:lnTo>
                    <a:pt x="85" y="539"/>
                  </a:lnTo>
                  <a:lnTo>
                    <a:pt x="114" y="539"/>
                  </a:lnTo>
                  <a:lnTo>
                    <a:pt x="114" y="596"/>
                  </a:lnTo>
                  <a:lnTo>
                    <a:pt x="57" y="681"/>
                  </a:lnTo>
                  <a:lnTo>
                    <a:pt x="0" y="709"/>
                  </a:lnTo>
                  <a:lnTo>
                    <a:pt x="29" y="822"/>
                  </a:lnTo>
                  <a:lnTo>
                    <a:pt x="57" y="851"/>
                  </a:lnTo>
                  <a:lnTo>
                    <a:pt x="57" y="936"/>
                  </a:lnTo>
                  <a:lnTo>
                    <a:pt x="29" y="936"/>
                  </a:lnTo>
                  <a:lnTo>
                    <a:pt x="29" y="1021"/>
                  </a:lnTo>
                  <a:lnTo>
                    <a:pt x="57" y="1049"/>
                  </a:lnTo>
                  <a:lnTo>
                    <a:pt x="85" y="1134"/>
                  </a:lnTo>
                  <a:lnTo>
                    <a:pt x="114" y="1163"/>
                  </a:lnTo>
                  <a:lnTo>
                    <a:pt x="85" y="1219"/>
                  </a:lnTo>
                  <a:lnTo>
                    <a:pt x="114" y="1276"/>
                  </a:lnTo>
                  <a:lnTo>
                    <a:pt x="85" y="1333"/>
                  </a:lnTo>
                  <a:lnTo>
                    <a:pt x="57" y="130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8488" name="Group 56">
            <a:extLst>
              <a:ext uri="{FF2B5EF4-FFF2-40B4-BE49-F238E27FC236}">
                <a16:creationId xmlns:a16="http://schemas.microsoft.com/office/drawing/2014/main" id="{D0E56B19-2163-4839-A10A-31705738D3BB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640013"/>
            <a:ext cx="11341100" cy="6248400"/>
            <a:chOff x="517" y="1663"/>
            <a:chExt cx="7144" cy="3936"/>
          </a:xfrm>
        </p:grpSpPr>
        <p:sp>
          <p:nvSpPr>
            <p:cNvPr id="18489" name="WordArt 57">
              <a:extLst>
                <a:ext uri="{FF2B5EF4-FFF2-40B4-BE49-F238E27FC236}">
                  <a16:creationId xmlns:a16="http://schemas.microsoft.com/office/drawing/2014/main" id="{E9CAF794-2B73-4883-B8B5-0058D6F726A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8490" name="Group 58">
              <a:extLst>
                <a:ext uri="{FF2B5EF4-FFF2-40B4-BE49-F238E27FC236}">
                  <a16:creationId xmlns:a16="http://schemas.microsoft.com/office/drawing/2014/main" id="{8DBA64B4-72BD-472D-8AC1-C9B698FA2C4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61" y="5027"/>
              <a:ext cx="155" cy="73"/>
              <a:chOff x="1561" y="5027"/>
              <a:chExt cx="155" cy="73"/>
            </a:xfrm>
          </p:grpSpPr>
          <p:sp>
            <p:nvSpPr>
              <p:cNvPr id="18491" name="WordArt 59">
                <a:extLst>
                  <a:ext uri="{FF2B5EF4-FFF2-40B4-BE49-F238E27FC236}">
                    <a16:creationId xmlns:a16="http://schemas.microsoft.com/office/drawing/2014/main" id="{FFF525C9-A591-4692-AEE3-611DF2CC79C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  <p:sp>
            <p:nvSpPr>
              <p:cNvPr id="18492" name="WordArt 60">
                <a:extLst>
                  <a:ext uri="{FF2B5EF4-FFF2-40B4-BE49-F238E27FC236}">
                    <a16:creationId xmlns:a16="http://schemas.microsoft.com/office/drawing/2014/main" id="{EF97BF5A-617F-40B4-A9C8-F858CFBBCA0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</p:grpSp>
        <p:grpSp>
          <p:nvGrpSpPr>
            <p:cNvPr id="18493" name="Group 61">
              <a:extLst>
                <a:ext uri="{FF2B5EF4-FFF2-40B4-BE49-F238E27FC236}">
                  <a16:creationId xmlns:a16="http://schemas.microsoft.com/office/drawing/2014/main" id="{C3085044-DF73-406E-93A7-9B52E78C280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651" y="4498"/>
              <a:ext cx="232" cy="73"/>
              <a:chOff x="1651" y="4498"/>
              <a:chExt cx="232" cy="73"/>
            </a:xfrm>
          </p:grpSpPr>
          <p:sp>
            <p:nvSpPr>
              <p:cNvPr id="18494" name="WordArt 62">
                <a:extLst>
                  <a:ext uri="{FF2B5EF4-FFF2-40B4-BE49-F238E27FC236}">
                    <a16:creationId xmlns:a16="http://schemas.microsoft.com/office/drawing/2014/main" id="{9867E004-E816-4F8B-8066-6334BF6E8AD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  <p:sp>
            <p:nvSpPr>
              <p:cNvPr id="18495" name="WordArt 63">
                <a:extLst>
                  <a:ext uri="{FF2B5EF4-FFF2-40B4-BE49-F238E27FC236}">
                    <a16:creationId xmlns:a16="http://schemas.microsoft.com/office/drawing/2014/main" id="{07913346-9E71-4CBA-9D11-D2D9C2534FB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</p:grpSp>
        <p:grpSp>
          <p:nvGrpSpPr>
            <p:cNvPr id="18496" name="Group 64">
              <a:extLst>
                <a:ext uri="{FF2B5EF4-FFF2-40B4-BE49-F238E27FC236}">
                  <a16:creationId xmlns:a16="http://schemas.microsoft.com/office/drawing/2014/main" id="{C6509D37-C365-4443-A711-501CF57E175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24" y="4158"/>
              <a:ext cx="254" cy="80"/>
              <a:chOff x="1424" y="4158"/>
              <a:chExt cx="254" cy="80"/>
            </a:xfrm>
          </p:grpSpPr>
          <p:sp>
            <p:nvSpPr>
              <p:cNvPr id="18497" name="WordArt 65">
                <a:extLst>
                  <a:ext uri="{FF2B5EF4-FFF2-40B4-BE49-F238E27FC236}">
                    <a16:creationId xmlns:a16="http://schemas.microsoft.com/office/drawing/2014/main" id="{9A044C27-7C78-404F-ADC2-FC2BDD32723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  <p:sp>
            <p:nvSpPr>
              <p:cNvPr id="18498" name="WordArt 66">
                <a:extLst>
                  <a:ext uri="{FF2B5EF4-FFF2-40B4-BE49-F238E27FC236}">
                    <a16:creationId xmlns:a16="http://schemas.microsoft.com/office/drawing/2014/main" id="{4DB02950-B13F-4DC3-9A71-8BDDC8B19D8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</p:grpSp>
        <p:grpSp>
          <p:nvGrpSpPr>
            <p:cNvPr id="18499" name="Group 67">
              <a:extLst>
                <a:ext uri="{FF2B5EF4-FFF2-40B4-BE49-F238E27FC236}">
                  <a16:creationId xmlns:a16="http://schemas.microsoft.com/office/drawing/2014/main" id="{94E4C4F3-3495-4DDD-AFC8-0DD66AA296C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22" y="4816"/>
              <a:ext cx="155" cy="73"/>
              <a:chOff x="1722" y="4816"/>
              <a:chExt cx="155" cy="73"/>
            </a:xfrm>
          </p:grpSpPr>
          <p:sp>
            <p:nvSpPr>
              <p:cNvPr id="18500" name="WordArt 68">
                <a:extLst>
                  <a:ext uri="{FF2B5EF4-FFF2-40B4-BE49-F238E27FC236}">
                    <a16:creationId xmlns:a16="http://schemas.microsoft.com/office/drawing/2014/main" id="{6C671A7A-0EC4-4C1E-81EF-FCD2DCC3D4A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  <p:sp>
            <p:nvSpPr>
              <p:cNvPr id="18501" name="WordArt 69">
                <a:extLst>
                  <a:ext uri="{FF2B5EF4-FFF2-40B4-BE49-F238E27FC236}">
                    <a16:creationId xmlns:a16="http://schemas.microsoft.com/office/drawing/2014/main" id="{B9676D93-A85D-40B3-AE2F-38F519FB74D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</p:grpSp>
        <p:grpSp>
          <p:nvGrpSpPr>
            <p:cNvPr id="18502" name="Group 70">
              <a:extLst>
                <a:ext uri="{FF2B5EF4-FFF2-40B4-BE49-F238E27FC236}">
                  <a16:creationId xmlns:a16="http://schemas.microsoft.com/office/drawing/2014/main" id="{411A062A-2ADE-42BF-9F41-48D59500D4C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279" y="2003"/>
              <a:ext cx="340" cy="80"/>
              <a:chOff x="5279" y="2003"/>
              <a:chExt cx="340" cy="80"/>
            </a:xfrm>
          </p:grpSpPr>
          <p:sp>
            <p:nvSpPr>
              <p:cNvPr id="18503" name="WordArt 71">
                <a:extLst>
                  <a:ext uri="{FF2B5EF4-FFF2-40B4-BE49-F238E27FC236}">
                    <a16:creationId xmlns:a16="http://schemas.microsoft.com/office/drawing/2014/main" id="{4E123741-A1A8-44C1-AAD3-6F4F8C3936D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  <p:sp>
            <p:nvSpPr>
              <p:cNvPr id="18504" name="WordArt 72">
                <a:extLst>
                  <a:ext uri="{FF2B5EF4-FFF2-40B4-BE49-F238E27FC236}">
                    <a16:creationId xmlns:a16="http://schemas.microsoft.com/office/drawing/2014/main" id="{6462A908-73EA-4835-A3B2-FE4A981D0B8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</p:grpSp>
        <p:grpSp>
          <p:nvGrpSpPr>
            <p:cNvPr id="18505" name="Group 73">
              <a:extLst>
                <a:ext uri="{FF2B5EF4-FFF2-40B4-BE49-F238E27FC236}">
                  <a16:creationId xmlns:a16="http://schemas.microsoft.com/office/drawing/2014/main" id="{FC325247-D160-45D4-86A9-B4950868D74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26" y="3024"/>
              <a:ext cx="232" cy="73"/>
              <a:chOff x="4826" y="3024"/>
              <a:chExt cx="232" cy="73"/>
            </a:xfrm>
          </p:grpSpPr>
          <p:sp>
            <p:nvSpPr>
              <p:cNvPr id="18506" name="WordArt 74">
                <a:extLst>
                  <a:ext uri="{FF2B5EF4-FFF2-40B4-BE49-F238E27FC236}">
                    <a16:creationId xmlns:a16="http://schemas.microsoft.com/office/drawing/2014/main" id="{F9D3618A-6FF4-422F-BD7F-612E11506B2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  <p:sp>
            <p:nvSpPr>
              <p:cNvPr id="18507" name="WordArt 75">
                <a:extLst>
                  <a:ext uri="{FF2B5EF4-FFF2-40B4-BE49-F238E27FC236}">
                    <a16:creationId xmlns:a16="http://schemas.microsoft.com/office/drawing/2014/main" id="{32663750-8EF3-4B94-B517-DB6E4EADFD1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</p:grpSp>
        <p:grpSp>
          <p:nvGrpSpPr>
            <p:cNvPr id="18508" name="Group 76">
              <a:extLst>
                <a:ext uri="{FF2B5EF4-FFF2-40B4-BE49-F238E27FC236}">
                  <a16:creationId xmlns:a16="http://schemas.microsoft.com/office/drawing/2014/main" id="{977C785A-B82A-4B78-8B69-2D238F79FE9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3591"/>
              <a:ext cx="254" cy="80"/>
              <a:chOff x="6187" y="3591"/>
              <a:chExt cx="254" cy="80"/>
            </a:xfrm>
          </p:grpSpPr>
          <p:sp>
            <p:nvSpPr>
              <p:cNvPr id="18509" name="WordArt 77">
                <a:extLst>
                  <a:ext uri="{FF2B5EF4-FFF2-40B4-BE49-F238E27FC236}">
                    <a16:creationId xmlns:a16="http://schemas.microsoft.com/office/drawing/2014/main" id="{F060F23B-5D5F-4CDC-A429-3E733446FE5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  <p:sp>
            <p:nvSpPr>
              <p:cNvPr id="18510" name="WordArt 78">
                <a:extLst>
                  <a:ext uri="{FF2B5EF4-FFF2-40B4-BE49-F238E27FC236}">
                    <a16:creationId xmlns:a16="http://schemas.microsoft.com/office/drawing/2014/main" id="{B606DA7A-B8A5-4D7C-AB26-B8F66FECE02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</p:grpSp>
        <p:grpSp>
          <p:nvGrpSpPr>
            <p:cNvPr id="18511" name="Group 79">
              <a:extLst>
                <a:ext uri="{FF2B5EF4-FFF2-40B4-BE49-F238E27FC236}">
                  <a16:creationId xmlns:a16="http://schemas.microsoft.com/office/drawing/2014/main" id="{0C9827A9-8BDC-48D6-BD72-F880E0BE46D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42" y="5032"/>
              <a:ext cx="155" cy="73"/>
              <a:chOff x="1242" y="5032"/>
              <a:chExt cx="155" cy="73"/>
            </a:xfrm>
          </p:grpSpPr>
          <p:sp>
            <p:nvSpPr>
              <p:cNvPr id="18512" name="WordArt 80">
                <a:extLst>
                  <a:ext uri="{FF2B5EF4-FFF2-40B4-BE49-F238E27FC236}">
                    <a16:creationId xmlns:a16="http://schemas.microsoft.com/office/drawing/2014/main" id="{E4BFCC5C-42DD-4DEB-8CE7-00F23DECC37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  <p:sp>
            <p:nvSpPr>
              <p:cNvPr id="18513" name="WordArt 81">
                <a:extLst>
                  <a:ext uri="{FF2B5EF4-FFF2-40B4-BE49-F238E27FC236}">
                    <a16:creationId xmlns:a16="http://schemas.microsoft.com/office/drawing/2014/main" id="{8F0A5F95-CB8C-4410-B741-9CD70227BA5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</p:grpSp>
        <p:grpSp>
          <p:nvGrpSpPr>
            <p:cNvPr id="18514" name="Group 82">
              <a:extLst>
                <a:ext uri="{FF2B5EF4-FFF2-40B4-BE49-F238E27FC236}">
                  <a16:creationId xmlns:a16="http://schemas.microsoft.com/office/drawing/2014/main" id="{0A133374-1B2D-4095-B057-DC2CB55FC1E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23" y="5288"/>
              <a:ext cx="155" cy="73"/>
              <a:chOff x="1523" y="5288"/>
              <a:chExt cx="155" cy="73"/>
            </a:xfrm>
          </p:grpSpPr>
          <p:sp>
            <p:nvSpPr>
              <p:cNvPr id="18515" name="WordArt 83">
                <a:extLst>
                  <a:ext uri="{FF2B5EF4-FFF2-40B4-BE49-F238E27FC236}">
                    <a16:creationId xmlns:a16="http://schemas.microsoft.com/office/drawing/2014/main" id="{CF9CDC8C-DD8B-4FA0-87AC-C73C91A0B4D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  <p:sp>
            <p:nvSpPr>
              <p:cNvPr id="18516" name="WordArt 84">
                <a:extLst>
                  <a:ext uri="{FF2B5EF4-FFF2-40B4-BE49-F238E27FC236}">
                    <a16:creationId xmlns:a16="http://schemas.microsoft.com/office/drawing/2014/main" id="{FC7E0EDF-A117-4CA5-A23A-D6D2B7C90E7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</p:grpSp>
        <p:grpSp>
          <p:nvGrpSpPr>
            <p:cNvPr id="18517" name="Group 85">
              <a:extLst>
                <a:ext uri="{FF2B5EF4-FFF2-40B4-BE49-F238E27FC236}">
                  <a16:creationId xmlns:a16="http://schemas.microsoft.com/office/drawing/2014/main" id="{0AACBB89-0DC6-4D91-BDCA-D7F90E25911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5" y="4425"/>
              <a:ext cx="155" cy="73"/>
              <a:chOff x="1155" y="4425"/>
              <a:chExt cx="155" cy="73"/>
            </a:xfrm>
          </p:grpSpPr>
          <p:sp>
            <p:nvSpPr>
              <p:cNvPr id="18518" name="WordArt 86">
                <a:extLst>
                  <a:ext uri="{FF2B5EF4-FFF2-40B4-BE49-F238E27FC236}">
                    <a16:creationId xmlns:a16="http://schemas.microsoft.com/office/drawing/2014/main" id="{DF57F0BB-911F-4B28-BAF6-149BF3D4FC9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  <p:sp>
            <p:nvSpPr>
              <p:cNvPr id="18519" name="WordArt 87">
                <a:extLst>
                  <a:ext uri="{FF2B5EF4-FFF2-40B4-BE49-F238E27FC236}">
                    <a16:creationId xmlns:a16="http://schemas.microsoft.com/office/drawing/2014/main" id="{573568DA-A7CF-4F34-B322-43E714D412E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</p:grpSp>
        <p:grpSp>
          <p:nvGrpSpPr>
            <p:cNvPr id="18520" name="Group 88">
              <a:extLst>
                <a:ext uri="{FF2B5EF4-FFF2-40B4-BE49-F238E27FC236}">
                  <a16:creationId xmlns:a16="http://schemas.microsoft.com/office/drawing/2014/main" id="{25138F09-4E33-4469-AA30-A3E4567A440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90" y="2838"/>
              <a:ext cx="155" cy="73"/>
              <a:chOff x="3990" y="2838"/>
              <a:chExt cx="155" cy="73"/>
            </a:xfrm>
          </p:grpSpPr>
          <p:sp>
            <p:nvSpPr>
              <p:cNvPr id="18521" name="WordArt 89">
                <a:extLst>
                  <a:ext uri="{FF2B5EF4-FFF2-40B4-BE49-F238E27FC236}">
                    <a16:creationId xmlns:a16="http://schemas.microsoft.com/office/drawing/2014/main" id="{F8E2A175-40C5-45DC-BA38-C461371274F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  <p:sp>
            <p:nvSpPr>
              <p:cNvPr id="18522" name="WordArt 90">
                <a:extLst>
                  <a:ext uri="{FF2B5EF4-FFF2-40B4-BE49-F238E27FC236}">
                    <a16:creationId xmlns:a16="http://schemas.microsoft.com/office/drawing/2014/main" id="{3DBB9C1B-7B25-41DC-AA4B-A2560665D27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</p:grpSp>
        <p:grpSp>
          <p:nvGrpSpPr>
            <p:cNvPr id="18523" name="Group 91">
              <a:extLst>
                <a:ext uri="{FF2B5EF4-FFF2-40B4-BE49-F238E27FC236}">
                  <a16:creationId xmlns:a16="http://schemas.microsoft.com/office/drawing/2014/main" id="{7A66D54C-A52F-4A4E-B65E-3B789218C63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407" y="3965"/>
              <a:ext cx="254" cy="80"/>
              <a:chOff x="7407" y="3965"/>
              <a:chExt cx="254" cy="80"/>
            </a:xfrm>
          </p:grpSpPr>
          <p:sp>
            <p:nvSpPr>
              <p:cNvPr id="18524" name="WordArt 92">
                <a:extLst>
                  <a:ext uri="{FF2B5EF4-FFF2-40B4-BE49-F238E27FC236}">
                    <a16:creationId xmlns:a16="http://schemas.microsoft.com/office/drawing/2014/main" id="{DE54C5EA-7A02-43F9-BAC8-C09E4D681E2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  <p:sp>
            <p:nvSpPr>
              <p:cNvPr id="18525" name="WordArt 93">
                <a:extLst>
                  <a:ext uri="{FF2B5EF4-FFF2-40B4-BE49-F238E27FC236}">
                    <a16:creationId xmlns:a16="http://schemas.microsoft.com/office/drawing/2014/main" id="{FAB94B1E-FA9E-4746-93B4-E5E041B7B7E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</p:grpSp>
        <p:grpSp>
          <p:nvGrpSpPr>
            <p:cNvPr id="18526" name="Group 94">
              <a:extLst>
                <a:ext uri="{FF2B5EF4-FFF2-40B4-BE49-F238E27FC236}">
                  <a16:creationId xmlns:a16="http://schemas.microsoft.com/office/drawing/2014/main" id="{FD851360-F454-49C5-9712-139BC918508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4158"/>
              <a:ext cx="254" cy="80"/>
              <a:chOff x="3125" y="4158"/>
              <a:chExt cx="254" cy="80"/>
            </a:xfrm>
          </p:grpSpPr>
          <p:sp>
            <p:nvSpPr>
              <p:cNvPr id="18527" name="WordArt 95">
                <a:extLst>
                  <a:ext uri="{FF2B5EF4-FFF2-40B4-BE49-F238E27FC236}">
                    <a16:creationId xmlns:a16="http://schemas.microsoft.com/office/drawing/2014/main" id="{36AF001B-AD69-4258-B99C-0B5114567C9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  <p:sp>
            <p:nvSpPr>
              <p:cNvPr id="18528" name="WordArt 96">
                <a:extLst>
                  <a:ext uri="{FF2B5EF4-FFF2-40B4-BE49-F238E27FC236}">
                    <a16:creationId xmlns:a16="http://schemas.microsoft.com/office/drawing/2014/main" id="{27989777-C3B8-45F9-9CC6-B73EE3F8237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</p:grpSp>
        <p:grpSp>
          <p:nvGrpSpPr>
            <p:cNvPr id="18529" name="Group 97">
              <a:extLst>
                <a:ext uri="{FF2B5EF4-FFF2-40B4-BE49-F238E27FC236}">
                  <a16:creationId xmlns:a16="http://schemas.microsoft.com/office/drawing/2014/main" id="{29FD1572-6D90-4439-8A23-DDA5019FA26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207" y="3137"/>
              <a:ext cx="254" cy="80"/>
              <a:chOff x="7207" y="3137"/>
              <a:chExt cx="254" cy="80"/>
            </a:xfrm>
          </p:grpSpPr>
          <p:sp>
            <p:nvSpPr>
              <p:cNvPr id="18530" name="WordArt 98">
                <a:extLst>
                  <a:ext uri="{FF2B5EF4-FFF2-40B4-BE49-F238E27FC236}">
                    <a16:creationId xmlns:a16="http://schemas.microsoft.com/office/drawing/2014/main" id="{AAF898AC-F083-47A4-8299-44B8B3C8329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  <p:sp>
            <p:nvSpPr>
              <p:cNvPr id="18531" name="WordArt 99">
                <a:extLst>
                  <a:ext uri="{FF2B5EF4-FFF2-40B4-BE49-F238E27FC236}">
                    <a16:creationId xmlns:a16="http://schemas.microsoft.com/office/drawing/2014/main" id="{31893D9E-9EDA-41FF-9B7B-77E65F865D0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</p:grpSp>
        <p:grpSp>
          <p:nvGrpSpPr>
            <p:cNvPr id="18532" name="Group 100">
              <a:extLst>
                <a:ext uri="{FF2B5EF4-FFF2-40B4-BE49-F238E27FC236}">
                  <a16:creationId xmlns:a16="http://schemas.microsoft.com/office/drawing/2014/main" id="{FAE3A342-6E16-4B43-9C89-B9F3208FB68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2797"/>
              <a:ext cx="254" cy="80"/>
              <a:chOff x="6754" y="2797"/>
              <a:chExt cx="254" cy="80"/>
            </a:xfrm>
          </p:grpSpPr>
          <p:sp>
            <p:nvSpPr>
              <p:cNvPr id="18533" name="WordArt 101">
                <a:extLst>
                  <a:ext uri="{FF2B5EF4-FFF2-40B4-BE49-F238E27FC236}">
                    <a16:creationId xmlns:a16="http://schemas.microsoft.com/office/drawing/2014/main" id="{EC6A277D-0C0B-4EAF-85A9-26ACE2AE77C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  <p:sp>
            <p:nvSpPr>
              <p:cNvPr id="18534" name="WordArt 102">
                <a:extLst>
                  <a:ext uri="{FF2B5EF4-FFF2-40B4-BE49-F238E27FC236}">
                    <a16:creationId xmlns:a16="http://schemas.microsoft.com/office/drawing/2014/main" id="{0A70FF50-24D8-4896-9466-902B7311153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</p:grpSp>
        <p:grpSp>
          <p:nvGrpSpPr>
            <p:cNvPr id="18535" name="Group 103">
              <a:extLst>
                <a:ext uri="{FF2B5EF4-FFF2-40B4-BE49-F238E27FC236}">
                  <a16:creationId xmlns:a16="http://schemas.microsoft.com/office/drawing/2014/main" id="{C82E15C1-95AE-4364-A58D-424731F8314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72" y="3818"/>
              <a:ext cx="232" cy="73"/>
              <a:chOff x="4372" y="3818"/>
              <a:chExt cx="232" cy="73"/>
            </a:xfrm>
          </p:grpSpPr>
          <p:sp>
            <p:nvSpPr>
              <p:cNvPr id="18536" name="WordArt 104">
                <a:extLst>
                  <a:ext uri="{FF2B5EF4-FFF2-40B4-BE49-F238E27FC236}">
                    <a16:creationId xmlns:a16="http://schemas.microsoft.com/office/drawing/2014/main" id="{62EA2576-52EE-4307-8630-A6D6E3DC25B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  <p:sp>
            <p:nvSpPr>
              <p:cNvPr id="18537" name="WordArt 105">
                <a:extLst>
                  <a:ext uri="{FF2B5EF4-FFF2-40B4-BE49-F238E27FC236}">
                    <a16:creationId xmlns:a16="http://schemas.microsoft.com/office/drawing/2014/main" id="{573DF91C-05C0-4662-B08E-DC45784EA6A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</p:grpSp>
        <p:grpSp>
          <p:nvGrpSpPr>
            <p:cNvPr id="18538" name="Group 106">
              <a:extLst>
                <a:ext uri="{FF2B5EF4-FFF2-40B4-BE49-F238E27FC236}">
                  <a16:creationId xmlns:a16="http://schemas.microsoft.com/office/drawing/2014/main" id="{16747582-6313-45D1-84C7-61D6E19B932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099" y="3291"/>
              <a:ext cx="232" cy="73"/>
              <a:chOff x="2099" y="3291"/>
              <a:chExt cx="232" cy="73"/>
            </a:xfrm>
          </p:grpSpPr>
          <p:sp>
            <p:nvSpPr>
              <p:cNvPr id="18539" name="WordArt 107">
                <a:extLst>
                  <a:ext uri="{FF2B5EF4-FFF2-40B4-BE49-F238E27FC236}">
                    <a16:creationId xmlns:a16="http://schemas.microsoft.com/office/drawing/2014/main" id="{845BC538-4393-440D-B8D0-AC6FB65AA68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  <p:sp>
            <p:nvSpPr>
              <p:cNvPr id="18540" name="WordArt 108">
                <a:extLst>
                  <a:ext uri="{FF2B5EF4-FFF2-40B4-BE49-F238E27FC236}">
                    <a16:creationId xmlns:a16="http://schemas.microsoft.com/office/drawing/2014/main" id="{57F9D891-883C-4181-8DB6-60554EFFD5C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</p:grpSp>
        <p:grpSp>
          <p:nvGrpSpPr>
            <p:cNvPr id="18541" name="Group 109">
              <a:extLst>
                <a:ext uri="{FF2B5EF4-FFF2-40B4-BE49-F238E27FC236}">
                  <a16:creationId xmlns:a16="http://schemas.microsoft.com/office/drawing/2014/main" id="{C4785826-913B-42AE-9355-F67F58FEC0D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5519"/>
              <a:ext cx="340" cy="80"/>
              <a:chOff x="3125" y="5519"/>
              <a:chExt cx="340" cy="80"/>
            </a:xfrm>
          </p:grpSpPr>
          <p:sp>
            <p:nvSpPr>
              <p:cNvPr id="18542" name="WordArt 110">
                <a:extLst>
                  <a:ext uri="{FF2B5EF4-FFF2-40B4-BE49-F238E27FC236}">
                    <a16:creationId xmlns:a16="http://schemas.microsoft.com/office/drawing/2014/main" id="{407495D9-E5F2-45D1-920E-F401049A99E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  <p:sp>
            <p:nvSpPr>
              <p:cNvPr id="18543" name="WordArt 111">
                <a:extLst>
                  <a:ext uri="{FF2B5EF4-FFF2-40B4-BE49-F238E27FC236}">
                    <a16:creationId xmlns:a16="http://schemas.microsoft.com/office/drawing/2014/main" id="{FA6E4892-E0FC-42BB-87E4-19B737159EC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</p:grpSp>
        <p:grpSp>
          <p:nvGrpSpPr>
            <p:cNvPr id="18544" name="Group 112">
              <a:extLst>
                <a:ext uri="{FF2B5EF4-FFF2-40B4-BE49-F238E27FC236}">
                  <a16:creationId xmlns:a16="http://schemas.microsoft.com/office/drawing/2014/main" id="{DF8A2D66-A12D-46F2-B65D-D977D9C83C8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465" y="4985"/>
              <a:ext cx="340" cy="80"/>
              <a:chOff x="3465" y="4985"/>
              <a:chExt cx="340" cy="80"/>
            </a:xfrm>
          </p:grpSpPr>
          <p:sp>
            <p:nvSpPr>
              <p:cNvPr id="18545" name="WordArt 113">
                <a:extLst>
                  <a:ext uri="{FF2B5EF4-FFF2-40B4-BE49-F238E27FC236}">
                    <a16:creationId xmlns:a16="http://schemas.microsoft.com/office/drawing/2014/main" id="{AEEC39FF-FC03-42FB-99A2-FD157C14F8F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  <p:sp>
            <p:nvSpPr>
              <p:cNvPr id="18546" name="WordArt 114">
                <a:extLst>
                  <a:ext uri="{FF2B5EF4-FFF2-40B4-BE49-F238E27FC236}">
                    <a16:creationId xmlns:a16="http://schemas.microsoft.com/office/drawing/2014/main" id="{C00BA93A-749A-41C7-9325-8B542148467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</p:grpSp>
        <p:grpSp>
          <p:nvGrpSpPr>
            <p:cNvPr id="18547" name="Group 115">
              <a:extLst>
                <a:ext uri="{FF2B5EF4-FFF2-40B4-BE49-F238E27FC236}">
                  <a16:creationId xmlns:a16="http://schemas.microsoft.com/office/drawing/2014/main" id="{B16FCC58-42C0-4AD6-A4A0-8B7F709727F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003"/>
              <a:ext cx="340" cy="80"/>
              <a:chOff x="6413" y="2003"/>
              <a:chExt cx="340" cy="80"/>
            </a:xfrm>
          </p:grpSpPr>
          <p:sp>
            <p:nvSpPr>
              <p:cNvPr id="18548" name="WordArt 116">
                <a:extLst>
                  <a:ext uri="{FF2B5EF4-FFF2-40B4-BE49-F238E27FC236}">
                    <a16:creationId xmlns:a16="http://schemas.microsoft.com/office/drawing/2014/main" id="{A295B96E-7C15-42FE-A137-AA6D858D12A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  <p:sp>
            <p:nvSpPr>
              <p:cNvPr id="18549" name="WordArt 117">
                <a:extLst>
                  <a:ext uri="{FF2B5EF4-FFF2-40B4-BE49-F238E27FC236}">
                    <a16:creationId xmlns:a16="http://schemas.microsoft.com/office/drawing/2014/main" id="{929F6C39-62EC-4A77-8F6E-AF3DAC9589B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</p:grpSp>
        <p:grpSp>
          <p:nvGrpSpPr>
            <p:cNvPr id="18550" name="Group 118">
              <a:extLst>
                <a:ext uri="{FF2B5EF4-FFF2-40B4-BE49-F238E27FC236}">
                  <a16:creationId xmlns:a16="http://schemas.microsoft.com/office/drawing/2014/main" id="{3C19A90F-A1B9-4442-B5A2-B1C48851880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733" y="2570"/>
              <a:ext cx="254" cy="80"/>
              <a:chOff x="5733" y="2570"/>
              <a:chExt cx="254" cy="80"/>
            </a:xfrm>
          </p:grpSpPr>
          <p:sp>
            <p:nvSpPr>
              <p:cNvPr id="18551" name="WordArt 119">
                <a:extLst>
                  <a:ext uri="{FF2B5EF4-FFF2-40B4-BE49-F238E27FC236}">
                    <a16:creationId xmlns:a16="http://schemas.microsoft.com/office/drawing/2014/main" id="{1789A7BE-55D5-4EE6-9C8C-358D0AF4602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  <p:sp>
            <p:nvSpPr>
              <p:cNvPr id="18552" name="WordArt 120">
                <a:extLst>
                  <a:ext uri="{FF2B5EF4-FFF2-40B4-BE49-F238E27FC236}">
                    <a16:creationId xmlns:a16="http://schemas.microsoft.com/office/drawing/2014/main" id="{CD80C55D-A751-4693-A026-D78B5BB34F7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</p:grpSp>
        <p:grpSp>
          <p:nvGrpSpPr>
            <p:cNvPr id="18553" name="Group 121">
              <a:extLst>
                <a:ext uri="{FF2B5EF4-FFF2-40B4-BE49-F238E27FC236}">
                  <a16:creationId xmlns:a16="http://schemas.microsoft.com/office/drawing/2014/main" id="{3B7BA1BF-BF4F-4547-B1B2-CEB8C8A5B0E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92" y="4045"/>
              <a:ext cx="254" cy="80"/>
              <a:chOff x="3692" y="4045"/>
              <a:chExt cx="254" cy="80"/>
            </a:xfrm>
          </p:grpSpPr>
          <p:sp>
            <p:nvSpPr>
              <p:cNvPr id="18554" name="WordArt 122">
                <a:extLst>
                  <a:ext uri="{FF2B5EF4-FFF2-40B4-BE49-F238E27FC236}">
                    <a16:creationId xmlns:a16="http://schemas.microsoft.com/office/drawing/2014/main" id="{24828620-8A7A-4A08-AC18-ED11DFC4534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  <p:sp>
            <p:nvSpPr>
              <p:cNvPr id="18555" name="WordArt 123">
                <a:extLst>
                  <a:ext uri="{FF2B5EF4-FFF2-40B4-BE49-F238E27FC236}">
                    <a16:creationId xmlns:a16="http://schemas.microsoft.com/office/drawing/2014/main" id="{B2494A38-8ABB-4828-BB44-C3F13D79903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</p:grpSp>
        <p:grpSp>
          <p:nvGrpSpPr>
            <p:cNvPr id="18556" name="Group 124">
              <a:extLst>
                <a:ext uri="{FF2B5EF4-FFF2-40B4-BE49-F238E27FC236}">
                  <a16:creationId xmlns:a16="http://schemas.microsoft.com/office/drawing/2014/main" id="{5288E380-50BA-4CF8-A9F0-7CF723360DC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32" y="4498"/>
              <a:ext cx="254" cy="80"/>
              <a:chOff x="4032" y="4498"/>
              <a:chExt cx="254" cy="80"/>
            </a:xfrm>
          </p:grpSpPr>
          <p:sp>
            <p:nvSpPr>
              <p:cNvPr id="18557" name="WordArt 125">
                <a:extLst>
                  <a:ext uri="{FF2B5EF4-FFF2-40B4-BE49-F238E27FC236}">
                    <a16:creationId xmlns:a16="http://schemas.microsoft.com/office/drawing/2014/main" id="{F1247697-32C7-4286-B4BD-B3DE28418DF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  <p:sp>
            <p:nvSpPr>
              <p:cNvPr id="18558" name="WordArt 126">
                <a:extLst>
                  <a:ext uri="{FF2B5EF4-FFF2-40B4-BE49-F238E27FC236}">
                    <a16:creationId xmlns:a16="http://schemas.microsoft.com/office/drawing/2014/main" id="{95C7E06E-FB12-436A-847C-1ECC15EAA62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</p:grpSp>
        <p:grpSp>
          <p:nvGrpSpPr>
            <p:cNvPr id="18559" name="Group 127">
              <a:extLst>
                <a:ext uri="{FF2B5EF4-FFF2-40B4-BE49-F238E27FC236}">
                  <a16:creationId xmlns:a16="http://schemas.microsoft.com/office/drawing/2014/main" id="{2A88AA84-6FE0-40E0-8A4D-8A15BC4F182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91" y="5065"/>
              <a:ext cx="254" cy="80"/>
              <a:chOff x="1991" y="5065"/>
              <a:chExt cx="254" cy="80"/>
            </a:xfrm>
          </p:grpSpPr>
          <p:sp>
            <p:nvSpPr>
              <p:cNvPr id="18560" name="WordArt 128">
                <a:extLst>
                  <a:ext uri="{FF2B5EF4-FFF2-40B4-BE49-F238E27FC236}">
                    <a16:creationId xmlns:a16="http://schemas.microsoft.com/office/drawing/2014/main" id="{F1C7D0EF-39F9-4BEA-91FE-D2D3B9711CC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  <p:sp>
            <p:nvSpPr>
              <p:cNvPr id="18561" name="WordArt 129">
                <a:extLst>
                  <a:ext uri="{FF2B5EF4-FFF2-40B4-BE49-F238E27FC236}">
                    <a16:creationId xmlns:a16="http://schemas.microsoft.com/office/drawing/2014/main" id="{A97AC118-4EA3-4A8A-92E8-A266656070C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</p:grpSp>
        <p:sp>
          <p:nvSpPr>
            <p:cNvPr id="18562" name="WordArt 130">
              <a:extLst>
                <a:ext uri="{FF2B5EF4-FFF2-40B4-BE49-F238E27FC236}">
                  <a16:creationId xmlns:a16="http://schemas.microsoft.com/office/drawing/2014/main" id="{6662FCC1-D860-4A06-8197-2811989AD0E8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8563" name="Group 131">
              <a:extLst>
                <a:ext uri="{FF2B5EF4-FFF2-40B4-BE49-F238E27FC236}">
                  <a16:creationId xmlns:a16="http://schemas.microsoft.com/office/drawing/2014/main" id="{CAE08DFD-6A20-454F-AFB8-1ED360CD6E7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5099"/>
              <a:ext cx="254" cy="80"/>
              <a:chOff x="6640" y="5099"/>
              <a:chExt cx="254" cy="80"/>
            </a:xfrm>
          </p:grpSpPr>
          <p:sp>
            <p:nvSpPr>
              <p:cNvPr id="18564" name="WordArt 132">
                <a:extLst>
                  <a:ext uri="{FF2B5EF4-FFF2-40B4-BE49-F238E27FC236}">
                    <a16:creationId xmlns:a16="http://schemas.microsoft.com/office/drawing/2014/main" id="{E183818C-D3E5-42D1-8947-E2FCF37F971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  <p:sp>
            <p:nvSpPr>
              <p:cNvPr id="18565" name="WordArt 133">
                <a:extLst>
                  <a:ext uri="{FF2B5EF4-FFF2-40B4-BE49-F238E27FC236}">
                    <a16:creationId xmlns:a16="http://schemas.microsoft.com/office/drawing/2014/main" id="{614E16EB-412E-420E-8D7D-80D2722F0B2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</p:grpSp>
        <p:grpSp>
          <p:nvGrpSpPr>
            <p:cNvPr id="18566" name="Group 134">
              <a:extLst>
                <a:ext uri="{FF2B5EF4-FFF2-40B4-BE49-F238E27FC236}">
                  <a16:creationId xmlns:a16="http://schemas.microsoft.com/office/drawing/2014/main" id="{3996897B-0A70-4BFA-A88E-8A57BBE32FD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2570"/>
              <a:ext cx="254" cy="80"/>
              <a:chOff x="6640" y="2570"/>
              <a:chExt cx="254" cy="80"/>
            </a:xfrm>
          </p:grpSpPr>
          <p:sp>
            <p:nvSpPr>
              <p:cNvPr id="18567" name="WordArt 135">
                <a:extLst>
                  <a:ext uri="{FF2B5EF4-FFF2-40B4-BE49-F238E27FC236}">
                    <a16:creationId xmlns:a16="http://schemas.microsoft.com/office/drawing/2014/main" id="{5378516E-23BA-478E-93D6-353DA7906BA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  <p:sp>
            <p:nvSpPr>
              <p:cNvPr id="18568" name="WordArt 136">
                <a:extLst>
                  <a:ext uri="{FF2B5EF4-FFF2-40B4-BE49-F238E27FC236}">
                    <a16:creationId xmlns:a16="http://schemas.microsoft.com/office/drawing/2014/main" id="{F1A498BC-FB34-497B-8595-C71295078AB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</p:grpSp>
        <p:grpSp>
          <p:nvGrpSpPr>
            <p:cNvPr id="18569" name="Group 137">
              <a:extLst>
                <a:ext uri="{FF2B5EF4-FFF2-40B4-BE49-F238E27FC236}">
                  <a16:creationId xmlns:a16="http://schemas.microsoft.com/office/drawing/2014/main" id="{D5925095-1719-47F2-85DB-E941D52928A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3057"/>
              <a:ext cx="254" cy="80"/>
              <a:chOff x="6413" y="3057"/>
              <a:chExt cx="254" cy="80"/>
            </a:xfrm>
          </p:grpSpPr>
          <p:sp>
            <p:nvSpPr>
              <p:cNvPr id="18570" name="WordArt 138">
                <a:extLst>
                  <a:ext uri="{FF2B5EF4-FFF2-40B4-BE49-F238E27FC236}">
                    <a16:creationId xmlns:a16="http://schemas.microsoft.com/office/drawing/2014/main" id="{42164F9C-55F4-458C-85B0-AC95D97BA38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  <p:sp>
            <p:nvSpPr>
              <p:cNvPr id="18571" name="WordArt 139">
                <a:extLst>
                  <a:ext uri="{FF2B5EF4-FFF2-40B4-BE49-F238E27FC236}">
                    <a16:creationId xmlns:a16="http://schemas.microsoft.com/office/drawing/2014/main" id="{3C125BFF-3451-4F8F-91A8-209ABFEC9A2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</p:grpSp>
        <p:grpSp>
          <p:nvGrpSpPr>
            <p:cNvPr id="18572" name="Group 140">
              <a:extLst>
                <a:ext uri="{FF2B5EF4-FFF2-40B4-BE49-F238E27FC236}">
                  <a16:creationId xmlns:a16="http://schemas.microsoft.com/office/drawing/2014/main" id="{D402686F-DAEE-48A7-AE47-98DD161194A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7" y="5065"/>
              <a:ext cx="254" cy="80"/>
              <a:chOff x="517" y="5065"/>
              <a:chExt cx="254" cy="80"/>
            </a:xfrm>
          </p:grpSpPr>
          <p:sp>
            <p:nvSpPr>
              <p:cNvPr id="18573" name="WordArt 141">
                <a:extLst>
                  <a:ext uri="{FF2B5EF4-FFF2-40B4-BE49-F238E27FC236}">
                    <a16:creationId xmlns:a16="http://schemas.microsoft.com/office/drawing/2014/main" id="{FC33A4FD-763F-4E51-A034-95756089BEB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  <p:sp>
            <p:nvSpPr>
              <p:cNvPr id="18574" name="WordArt 142">
                <a:extLst>
                  <a:ext uri="{FF2B5EF4-FFF2-40B4-BE49-F238E27FC236}">
                    <a16:creationId xmlns:a16="http://schemas.microsoft.com/office/drawing/2014/main" id="{50E9DB7F-ED77-4C36-AC49-39E8ADAF0C7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</p:grpSp>
        <p:grpSp>
          <p:nvGrpSpPr>
            <p:cNvPr id="18575" name="Group 143">
              <a:extLst>
                <a:ext uri="{FF2B5EF4-FFF2-40B4-BE49-F238E27FC236}">
                  <a16:creationId xmlns:a16="http://schemas.microsoft.com/office/drawing/2014/main" id="{E0978D07-BADF-464E-B79C-D9700EF086A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31" y="4985"/>
              <a:ext cx="254" cy="80"/>
              <a:chOff x="2331" y="4985"/>
              <a:chExt cx="254" cy="80"/>
            </a:xfrm>
          </p:grpSpPr>
          <p:sp>
            <p:nvSpPr>
              <p:cNvPr id="18576" name="WordArt 144">
                <a:extLst>
                  <a:ext uri="{FF2B5EF4-FFF2-40B4-BE49-F238E27FC236}">
                    <a16:creationId xmlns:a16="http://schemas.microsoft.com/office/drawing/2014/main" id="{4815D02A-60A3-4FC1-8542-0ECC3458295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  <p:sp>
            <p:nvSpPr>
              <p:cNvPr id="18577" name="WordArt 145">
                <a:extLst>
                  <a:ext uri="{FF2B5EF4-FFF2-40B4-BE49-F238E27FC236}">
                    <a16:creationId xmlns:a16="http://schemas.microsoft.com/office/drawing/2014/main" id="{58167DCA-382B-4E94-9F5C-C1F30E9FA13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</p:grpSp>
        <p:grpSp>
          <p:nvGrpSpPr>
            <p:cNvPr id="18578" name="Group 146">
              <a:extLst>
                <a:ext uri="{FF2B5EF4-FFF2-40B4-BE49-F238E27FC236}">
                  <a16:creationId xmlns:a16="http://schemas.microsoft.com/office/drawing/2014/main" id="{86C38426-AB48-4BF8-9853-230E3D45DB3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5" y="2684"/>
              <a:ext cx="254" cy="80"/>
              <a:chOff x="4345" y="2684"/>
              <a:chExt cx="254" cy="80"/>
            </a:xfrm>
          </p:grpSpPr>
          <p:sp>
            <p:nvSpPr>
              <p:cNvPr id="18579" name="WordArt 147">
                <a:extLst>
                  <a:ext uri="{FF2B5EF4-FFF2-40B4-BE49-F238E27FC236}">
                    <a16:creationId xmlns:a16="http://schemas.microsoft.com/office/drawing/2014/main" id="{40CCD1F5-CA7B-4FD5-922B-A0B64357F8A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  <p:sp>
            <p:nvSpPr>
              <p:cNvPr id="18580" name="WordArt 148">
                <a:extLst>
                  <a:ext uri="{FF2B5EF4-FFF2-40B4-BE49-F238E27FC236}">
                    <a16:creationId xmlns:a16="http://schemas.microsoft.com/office/drawing/2014/main" id="{5DFF3003-3AEF-4ACF-9ED5-81B4287688B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</p:grpSp>
        <p:grpSp>
          <p:nvGrpSpPr>
            <p:cNvPr id="18581" name="Group 149">
              <a:extLst>
                <a:ext uri="{FF2B5EF4-FFF2-40B4-BE49-F238E27FC236}">
                  <a16:creationId xmlns:a16="http://schemas.microsoft.com/office/drawing/2014/main" id="{1093CF34-13D8-49F2-8A73-9B2FF07D356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3965"/>
              <a:ext cx="254" cy="80"/>
              <a:chOff x="6640" y="3965"/>
              <a:chExt cx="254" cy="80"/>
            </a:xfrm>
          </p:grpSpPr>
          <p:sp>
            <p:nvSpPr>
              <p:cNvPr id="18582" name="WordArt 150">
                <a:extLst>
                  <a:ext uri="{FF2B5EF4-FFF2-40B4-BE49-F238E27FC236}">
                    <a16:creationId xmlns:a16="http://schemas.microsoft.com/office/drawing/2014/main" id="{A0D666FF-71A6-4B58-A64F-AF651E85ABE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  <p:sp>
            <p:nvSpPr>
              <p:cNvPr id="18583" name="WordArt 151">
                <a:extLst>
                  <a:ext uri="{FF2B5EF4-FFF2-40B4-BE49-F238E27FC236}">
                    <a16:creationId xmlns:a16="http://schemas.microsoft.com/office/drawing/2014/main" id="{E4EE7C88-5435-4FC7-9BB4-C0725A7FAC0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</p:grpSp>
        <p:grpSp>
          <p:nvGrpSpPr>
            <p:cNvPr id="18584" name="Group 152">
              <a:extLst>
                <a:ext uri="{FF2B5EF4-FFF2-40B4-BE49-F238E27FC236}">
                  <a16:creationId xmlns:a16="http://schemas.microsoft.com/office/drawing/2014/main" id="{03868D10-BC43-4D74-9AA4-6D02DE5C715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684"/>
              <a:ext cx="254" cy="80"/>
              <a:chOff x="6413" y="2684"/>
              <a:chExt cx="254" cy="80"/>
            </a:xfrm>
          </p:grpSpPr>
          <p:sp>
            <p:nvSpPr>
              <p:cNvPr id="18585" name="WordArt 153">
                <a:extLst>
                  <a:ext uri="{FF2B5EF4-FFF2-40B4-BE49-F238E27FC236}">
                    <a16:creationId xmlns:a16="http://schemas.microsoft.com/office/drawing/2014/main" id="{30BCAE05-14A3-4BBF-ADBA-CDBF73F3178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  <p:sp>
            <p:nvSpPr>
              <p:cNvPr id="18586" name="WordArt 154">
                <a:extLst>
                  <a:ext uri="{FF2B5EF4-FFF2-40B4-BE49-F238E27FC236}">
                    <a16:creationId xmlns:a16="http://schemas.microsoft.com/office/drawing/2014/main" id="{00678391-8E64-427E-8490-C9BD1E3C50D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</p:grpSp>
        <p:grpSp>
          <p:nvGrpSpPr>
            <p:cNvPr id="18587" name="Group 155">
              <a:extLst>
                <a:ext uri="{FF2B5EF4-FFF2-40B4-BE49-F238E27FC236}">
                  <a16:creationId xmlns:a16="http://schemas.microsoft.com/office/drawing/2014/main" id="{3C6CA130-4B67-4254-B250-2029DA3B322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26" y="4645"/>
              <a:ext cx="254" cy="80"/>
              <a:chOff x="6726" y="4645"/>
              <a:chExt cx="254" cy="80"/>
            </a:xfrm>
          </p:grpSpPr>
          <p:sp>
            <p:nvSpPr>
              <p:cNvPr id="18588" name="WordArt 156">
                <a:extLst>
                  <a:ext uri="{FF2B5EF4-FFF2-40B4-BE49-F238E27FC236}">
                    <a16:creationId xmlns:a16="http://schemas.microsoft.com/office/drawing/2014/main" id="{7A80D865-2FC8-4F2A-9AAC-2EBB688F461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  <p:sp>
            <p:nvSpPr>
              <p:cNvPr id="18589" name="WordArt 157">
                <a:extLst>
                  <a:ext uri="{FF2B5EF4-FFF2-40B4-BE49-F238E27FC236}">
                    <a16:creationId xmlns:a16="http://schemas.microsoft.com/office/drawing/2014/main" id="{8B1EBE24-31E3-4CEE-9039-3CD1B0971D5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</p:grpSp>
        <p:grpSp>
          <p:nvGrpSpPr>
            <p:cNvPr id="18590" name="Group 158">
              <a:extLst>
                <a:ext uri="{FF2B5EF4-FFF2-40B4-BE49-F238E27FC236}">
                  <a16:creationId xmlns:a16="http://schemas.microsoft.com/office/drawing/2014/main" id="{F82851D7-C5DB-4169-9885-83DF03CE392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4952"/>
              <a:ext cx="254" cy="80"/>
              <a:chOff x="3011" y="4952"/>
              <a:chExt cx="254" cy="80"/>
            </a:xfrm>
          </p:grpSpPr>
          <p:sp>
            <p:nvSpPr>
              <p:cNvPr id="18591" name="WordArt 159">
                <a:extLst>
                  <a:ext uri="{FF2B5EF4-FFF2-40B4-BE49-F238E27FC236}">
                    <a16:creationId xmlns:a16="http://schemas.microsoft.com/office/drawing/2014/main" id="{9290D47B-A5DA-4637-9FE8-252468DA30A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  <p:sp>
            <p:nvSpPr>
              <p:cNvPr id="18592" name="WordArt 160">
                <a:extLst>
                  <a:ext uri="{FF2B5EF4-FFF2-40B4-BE49-F238E27FC236}">
                    <a16:creationId xmlns:a16="http://schemas.microsoft.com/office/drawing/2014/main" id="{EAB12189-9A0C-48C0-A408-EB50ACB6057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</p:grpSp>
        <p:grpSp>
          <p:nvGrpSpPr>
            <p:cNvPr id="18593" name="Group 161">
              <a:extLst>
                <a:ext uri="{FF2B5EF4-FFF2-40B4-BE49-F238E27FC236}">
                  <a16:creationId xmlns:a16="http://schemas.microsoft.com/office/drawing/2014/main" id="{FC8B5C9B-7F53-419A-B629-CBA830B44CF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5405"/>
              <a:ext cx="340" cy="80"/>
              <a:chOff x="6187" y="5405"/>
              <a:chExt cx="340" cy="80"/>
            </a:xfrm>
          </p:grpSpPr>
          <p:sp>
            <p:nvSpPr>
              <p:cNvPr id="18594" name="WordArt 162">
                <a:extLst>
                  <a:ext uri="{FF2B5EF4-FFF2-40B4-BE49-F238E27FC236}">
                    <a16:creationId xmlns:a16="http://schemas.microsoft.com/office/drawing/2014/main" id="{13E1F022-18C2-404C-A5BA-E60AD1A2C93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  <p:sp>
            <p:nvSpPr>
              <p:cNvPr id="18595" name="WordArt 163">
                <a:extLst>
                  <a:ext uri="{FF2B5EF4-FFF2-40B4-BE49-F238E27FC236}">
                    <a16:creationId xmlns:a16="http://schemas.microsoft.com/office/drawing/2014/main" id="{2F5991C7-9291-4EB7-889A-15A815092B8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</p:grpSp>
        <p:grpSp>
          <p:nvGrpSpPr>
            <p:cNvPr id="18596" name="Group 164">
              <a:extLst>
                <a:ext uri="{FF2B5EF4-FFF2-40B4-BE49-F238E27FC236}">
                  <a16:creationId xmlns:a16="http://schemas.microsoft.com/office/drawing/2014/main" id="{B071FB84-9793-4063-8856-3EF7CAE999F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094" y="4498"/>
              <a:ext cx="340" cy="80"/>
              <a:chOff x="7094" y="4498"/>
              <a:chExt cx="340" cy="80"/>
            </a:xfrm>
          </p:grpSpPr>
          <p:sp>
            <p:nvSpPr>
              <p:cNvPr id="18597" name="WordArt 165">
                <a:extLst>
                  <a:ext uri="{FF2B5EF4-FFF2-40B4-BE49-F238E27FC236}">
                    <a16:creationId xmlns:a16="http://schemas.microsoft.com/office/drawing/2014/main" id="{B0B9DCD8-7C62-4631-82D2-C5747E89B01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  <p:sp>
            <p:nvSpPr>
              <p:cNvPr id="18598" name="WordArt 166">
                <a:extLst>
                  <a:ext uri="{FF2B5EF4-FFF2-40B4-BE49-F238E27FC236}">
                    <a16:creationId xmlns:a16="http://schemas.microsoft.com/office/drawing/2014/main" id="{15D53397-CD03-4EF6-8B33-A7D2DBCB65E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</p:grpSp>
        <p:grpSp>
          <p:nvGrpSpPr>
            <p:cNvPr id="18599" name="Group 167">
              <a:extLst>
                <a:ext uri="{FF2B5EF4-FFF2-40B4-BE49-F238E27FC236}">
                  <a16:creationId xmlns:a16="http://schemas.microsoft.com/office/drawing/2014/main" id="{E90A3650-4344-4549-B35D-92405E03AF1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498"/>
              <a:ext cx="340" cy="80"/>
              <a:chOff x="6187" y="4498"/>
              <a:chExt cx="340" cy="80"/>
            </a:xfrm>
          </p:grpSpPr>
          <p:sp>
            <p:nvSpPr>
              <p:cNvPr id="18600" name="WordArt 168">
                <a:extLst>
                  <a:ext uri="{FF2B5EF4-FFF2-40B4-BE49-F238E27FC236}">
                    <a16:creationId xmlns:a16="http://schemas.microsoft.com/office/drawing/2014/main" id="{335F0829-75AC-433F-97D3-0547ABC9102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  <p:sp>
            <p:nvSpPr>
              <p:cNvPr id="18601" name="WordArt 169">
                <a:extLst>
                  <a:ext uri="{FF2B5EF4-FFF2-40B4-BE49-F238E27FC236}">
                    <a16:creationId xmlns:a16="http://schemas.microsoft.com/office/drawing/2014/main" id="{90643A45-24F3-49A6-9F05-A55A394165C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</p:grpSp>
        <p:grpSp>
          <p:nvGrpSpPr>
            <p:cNvPr id="18602" name="Group 170">
              <a:extLst>
                <a:ext uri="{FF2B5EF4-FFF2-40B4-BE49-F238E27FC236}">
                  <a16:creationId xmlns:a16="http://schemas.microsoft.com/office/drawing/2014/main" id="{05461630-27B2-452F-A8B7-9DF80D63BAE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2684"/>
              <a:ext cx="340" cy="80"/>
              <a:chOff x="3011" y="2684"/>
              <a:chExt cx="340" cy="80"/>
            </a:xfrm>
          </p:grpSpPr>
          <p:sp>
            <p:nvSpPr>
              <p:cNvPr id="18603" name="WordArt 171">
                <a:extLst>
                  <a:ext uri="{FF2B5EF4-FFF2-40B4-BE49-F238E27FC236}">
                    <a16:creationId xmlns:a16="http://schemas.microsoft.com/office/drawing/2014/main" id="{59F10BF7-6F4A-4F62-B863-B5E15BD5070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  <p:sp>
            <p:nvSpPr>
              <p:cNvPr id="18604" name="WordArt 172">
                <a:extLst>
                  <a:ext uri="{FF2B5EF4-FFF2-40B4-BE49-F238E27FC236}">
                    <a16:creationId xmlns:a16="http://schemas.microsoft.com/office/drawing/2014/main" id="{E983E339-C366-4F21-8D41-82E14B58F38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</p:grpSp>
        <p:grpSp>
          <p:nvGrpSpPr>
            <p:cNvPr id="18605" name="Group 173">
              <a:extLst>
                <a:ext uri="{FF2B5EF4-FFF2-40B4-BE49-F238E27FC236}">
                  <a16:creationId xmlns:a16="http://schemas.microsoft.com/office/drawing/2014/main" id="{0B3B94F4-2902-4E44-90CD-12D939C4FED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3364"/>
              <a:ext cx="340" cy="80"/>
              <a:chOff x="6754" y="3364"/>
              <a:chExt cx="340" cy="80"/>
            </a:xfrm>
          </p:grpSpPr>
          <p:sp>
            <p:nvSpPr>
              <p:cNvPr id="18606" name="WordArt 174">
                <a:extLst>
                  <a:ext uri="{FF2B5EF4-FFF2-40B4-BE49-F238E27FC236}">
                    <a16:creationId xmlns:a16="http://schemas.microsoft.com/office/drawing/2014/main" id="{91C38A9C-18D5-4B44-8BC9-47B407D0B64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  <p:sp>
            <p:nvSpPr>
              <p:cNvPr id="18607" name="WordArt 175">
                <a:extLst>
                  <a:ext uri="{FF2B5EF4-FFF2-40B4-BE49-F238E27FC236}">
                    <a16:creationId xmlns:a16="http://schemas.microsoft.com/office/drawing/2014/main" id="{A028F63E-AD3B-4BF5-BF6F-9A23B2D22CE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</p:grpSp>
        <p:grpSp>
          <p:nvGrpSpPr>
            <p:cNvPr id="18608" name="Group 176">
              <a:extLst>
                <a:ext uri="{FF2B5EF4-FFF2-40B4-BE49-F238E27FC236}">
                  <a16:creationId xmlns:a16="http://schemas.microsoft.com/office/drawing/2014/main" id="{DCB973D3-C2B8-45A5-A3C9-E327F6855A2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03" y="4198"/>
              <a:ext cx="155" cy="73"/>
              <a:chOff x="2403" y="4198"/>
              <a:chExt cx="155" cy="73"/>
            </a:xfrm>
          </p:grpSpPr>
          <p:sp>
            <p:nvSpPr>
              <p:cNvPr id="18609" name="WordArt 177">
                <a:extLst>
                  <a:ext uri="{FF2B5EF4-FFF2-40B4-BE49-F238E27FC236}">
                    <a16:creationId xmlns:a16="http://schemas.microsoft.com/office/drawing/2014/main" id="{0A76E096-8D82-4BEA-BA76-387516F7648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  <p:sp>
            <p:nvSpPr>
              <p:cNvPr id="18610" name="WordArt 178">
                <a:extLst>
                  <a:ext uri="{FF2B5EF4-FFF2-40B4-BE49-F238E27FC236}">
                    <a16:creationId xmlns:a16="http://schemas.microsoft.com/office/drawing/2014/main" id="{483FFB44-8F76-4270-BC14-898451FC68D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</p:grpSp>
        <p:grpSp>
          <p:nvGrpSpPr>
            <p:cNvPr id="18611" name="Group 179">
              <a:extLst>
                <a:ext uri="{FF2B5EF4-FFF2-40B4-BE49-F238E27FC236}">
                  <a16:creationId xmlns:a16="http://schemas.microsoft.com/office/drawing/2014/main" id="{7B0F9C70-2D07-49CE-A820-15CC2BE5780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1663"/>
              <a:ext cx="254" cy="80"/>
              <a:chOff x="6640" y="1663"/>
              <a:chExt cx="254" cy="80"/>
            </a:xfrm>
          </p:grpSpPr>
          <p:sp>
            <p:nvSpPr>
              <p:cNvPr id="18612" name="WordArt 180">
                <a:extLst>
                  <a:ext uri="{FF2B5EF4-FFF2-40B4-BE49-F238E27FC236}">
                    <a16:creationId xmlns:a16="http://schemas.microsoft.com/office/drawing/2014/main" id="{8847CA06-BFD3-4229-B6F4-151E6F7FD9F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  <p:sp>
            <p:nvSpPr>
              <p:cNvPr id="18613" name="WordArt 181">
                <a:extLst>
                  <a:ext uri="{FF2B5EF4-FFF2-40B4-BE49-F238E27FC236}">
                    <a16:creationId xmlns:a16="http://schemas.microsoft.com/office/drawing/2014/main" id="{6101417D-5527-4666-8736-84132059D10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</p:grpSp>
        <p:grpSp>
          <p:nvGrpSpPr>
            <p:cNvPr id="18614" name="Group 182">
              <a:extLst>
                <a:ext uri="{FF2B5EF4-FFF2-40B4-BE49-F238E27FC236}">
                  <a16:creationId xmlns:a16="http://schemas.microsoft.com/office/drawing/2014/main" id="{E5C98933-7180-4C64-BB6E-D4E999F673E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8" y="4838"/>
              <a:ext cx="254" cy="80"/>
              <a:chOff x="3778" y="4838"/>
              <a:chExt cx="254" cy="80"/>
            </a:xfrm>
          </p:grpSpPr>
          <p:sp>
            <p:nvSpPr>
              <p:cNvPr id="18615" name="WordArt 183">
                <a:extLst>
                  <a:ext uri="{FF2B5EF4-FFF2-40B4-BE49-F238E27FC236}">
                    <a16:creationId xmlns:a16="http://schemas.microsoft.com/office/drawing/2014/main" id="{EA93466A-0F12-45D8-A1E8-5FA66F83231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  <p:sp>
            <p:nvSpPr>
              <p:cNvPr id="18616" name="WordArt 184">
                <a:extLst>
                  <a:ext uri="{FF2B5EF4-FFF2-40B4-BE49-F238E27FC236}">
                    <a16:creationId xmlns:a16="http://schemas.microsoft.com/office/drawing/2014/main" id="{4D355182-8C83-4497-91FF-75ABA907DD2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</p:grpSp>
        <p:grpSp>
          <p:nvGrpSpPr>
            <p:cNvPr id="18617" name="Group 185">
              <a:extLst>
                <a:ext uri="{FF2B5EF4-FFF2-40B4-BE49-F238E27FC236}">
                  <a16:creationId xmlns:a16="http://schemas.microsoft.com/office/drawing/2014/main" id="{B6F2ACD2-8622-4F92-8A39-9A2411B640B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980" y="2944"/>
              <a:ext cx="254" cy="80"/>
              <a:chOff x="6980" y="2944"/>
              <a:chExt cx="254" cy="80"/>
            </a:xfrm>
          </p:grpSpPr>
          <p:sp>
            <p:nvSpPr>
              <p:cNvPr id="18618" name="WordArt 186">
                <a:extLst>
                  <a:ext uri="{FF2B5EF4-FFF2-40B4-BE49-F238E27FC236}">
                    <a16:creationId xmlns:a16="http://schemas.microsoft.com/office/drawing/2014/main" id="{FBCBA918-D5F1-4ED9-8BB8-83002796DCD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  <p:sp>
            <p:nvSpPr>
              <p:cNvPr id="18619" name="WordArt 187">
                <a:extLst>
                  <a:ext uri="{FF2B5EF4-FFF2-40B4-BE49-F238E27FC236}">
                    <a16:creationId xmlns:a16="http://schemas.microsoft.com/office/drawing/2014/main" id="{82FDEBDC-9E17-408A-8B22-4C63751B3BF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</p:grpSp>
        <p:grpSp>
          <p:nvGrpSpPr>
            <p:cNvPr id="18620" name="Group 188">
              <a:extLst>
                <a:ext uri="{FF2B5EF4-FFF2-40B4-BE49-F238E27FC236}">
                  <a16:creationId xmlns:a16="http://schemas.microsoft.com/office/drawing/2014/main" id="{5DA3A23B-A66D-421D-AF38-3662C63398A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952"/>
              <a:ext cx="254" cy="80"/>
              <a:chOff x="6187" y="4952"/>
              <a:chExt cx="254" cy="80"/>
            </a:xfrm>
          </p:grpSpPr>
          <p:sp>
            <p:nvSpPr>
              <p:cNvPr id="18621" name="WordArt 189">
                <a:extLst>
                  <a:ext uri="{FF2B5EF4-FFF2-40B4-BE49-F238E27FC236}">
                    <a16:creationId xmlns:a16="http://schemas.microsoft.com/office/drawing/2014/main" id="{5616BD9C-904C-460A-BEB6-3F28BA4040B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  <p:sp>
            <p:nvSpPr>
              <p:cNvPr id="18622" name="WordArt 190">
                <a:extLst>
                  <a:ext uri="{FF2B5EF4-FFF2-40B4-BE49-F238E27FC236}">
                    <a16:creationId xmlns:a16="http://schemas.microsoft.com/office/drawing/2014/main" id="{CB7DBBB1-8523-4AA7-BD68-5A9F03DDFA1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</p:grp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464" name="Group 8">
            <a:extLst>
              <a:ext uri="{FF2B5EF4-FFF2-40B4-BE49-F238E27FC236}">
                <a16:creationId xmlns:a16="http://schemas.microsoft.com/office/drawing/2014/main" id="{1E9145E8-D04D-451C-B0DD-73518B9DC618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3179763"/>
            <a:ext cx="3870325" cy="5581650"/>
            <a:chOff x="517" y="2003"/>
            <a:chExt cx="2438" cy="3516"/>
          </a:xfrm>
        </p:grpSpPr>
        <p:sp>
          <p:nvSpPr>
            <p:cNvPr id="19465" name="Freeform 9">
              <a:extLst>
                <a:ext uri="{FF2B5EF4-FFF2-40B4-BE49-F238E27FC236}">
                  <a16:creationId xmlns:a16="http://schemas.microsoft.com/office/drawing/2014/main" id="{DBFBFA3A-E882-46B8-99A1-9094F02E7D0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2003"/>
              <a:ext cx="1531" cy="2439"/>
            </a:xfrm>
            <a:custGeom>
              <a:avLst/>
              <a:gdLst>
                <a:gd name="T0" fmla="*/ 453 w 1531"/>
                <a:gd name="T1" fmla="*/ 2439 h 2439"/>
                <a:gd name="T2" fmla="*/ 283 w 1531"/>
                <a:gd name="T3" fmla="*/ 2382 h 2439"/>
                <a:gd name="T4" fmla="*/ 170 w 1531"/>
                <a:gd name="T5" fmla="*/ 2268 h 2439"/>
                <a:gd name="T6" fmla="*/ 113 w 1531"/>
                <a:gd name="T7" fmla="*/ 2212 h 2439"/>
                <a:gd name="T8" fmla="*/ 56 w 1531"/>
                <a:gd name="T9" fmla="*/ 2098 h 2439"/>
                <a:gd name="T10" fmla="*/ 0 w 1531"/>
                <a:gd name="T11" fmla="*/ 2042 h 2439"/>
                <a:gd name="T12" fmla="*/ 56 w 1531"/>
                <a:gd name="T13" fmla="*/ 1758 h 2439"/>
                <a:gd name="T14" fmla="*/ 113 w 1531"/>
                <a:gd name="T15" fmla="*/ 1475 h 2439"/>
                <a:gd name="T16" fmla="*/ 170 w 1531"/>
                <a:gd name="T17" fmla="*/ 1418 h 2439"/>
                <a:gd name="T18" fmla="*/ 227 w 1531"/>
                <a:gd name="T19" fmla="*/ 1305 h 2439"/>
                <a:gd name="T20" fmla="*/ 340 w 1531"/>
                <a:gd name="T21" fmla="*/ 1248 h 2439"/>
                <a:gd name="T22" fmla="*/ 453 w 1531"/>
                <a:gd name="T23" fmla="*/ 1078 h 2439"/>
                <a:gd name="T24" fmla="*/ 510 w 1531"/>
                <a:gd name="T25" fmla="*/ 908 h 2439"/>
                <a:gd name="T26" fmla="*/ 567 w 1531"/>
                <a:gd name="T27" fmla="*/ 851 h 2439"/>
                <a:gd name="T28" fmla="*/ 510 w 1531"/>
                <a:gd name="T29" fmla="*/ 737 h 2439"/>
                <a:gd name="T30" fmla="*/ 453 w 1531"/>
                <a:gd name="T31" fmla="*/ 681 h 2439"/>
                <a:gd name="T32" fmla="*/ 510 w 1531"/>
                <a:gd name="T33" fmla="*/ 624 h 2439"/>
                <a:gd name="T34" fmla="*/ 567 w 1531"/>
                <a:gd name="T35" fmla="*/ 567 h 2439"/>
                <a:gd name="T36" fmla="*/ 623 w 1531"/>
                <a:gd name="T37" fmla="*/ 511 h 2439"/>
                <a:gd name="T38" fmla="*/ 794 w 1531"/>
                <a:gd name="T39" fmla="*/ 454 h 2439"/>
                <a:gd name="T40" fmla="*/ 964 w 1531"/>
                <a:gd name="T41" fmla="*/ 284 h 2439"/>
                <a:gd name="T42" fmla="*/ 1020 w 1531"/>
                <a:gd name="T43" fmla="*/ 227 h 2439"/>
                <a:gd name="T44" fmla="*/ 1077 w 1531"/>
                <a:gd name="T45" fmla="*/ 170 h 2439"/>
                <a:gd name="T46" fmla="*/ 1190 w 1531"/>
                <a:gd name="T47" fmla="*/ 114 h 2439"/>
                <a:gd name="T48" fmla="*/ 1247 w 1531"/>
                <a:gd name="T49" fmla="*/ 57 h 2439"/>
                <a:gd name="T50" fmla="*/ 1361 w 1531"/>
                <a:gd name="T51" fmla="*/ 0 h 2439"/>
                <a:gd name="T52" fmla="*/ 1304 w 1531"/>
                <a:gd name="T53" fmla="*/ 170 h 2439"/>
                <a:gd name="T54" fmla="*/ 1361 w 1531"/>
                <a:gd name="T55" fmla="*/ 284 h 2439"/>
                <a:gd name="T56" fmla="*/ 1417 w 1531"/>
                <a:gd name="T57" fmla="*/ 341 h 2439"/>
                <a:gd name="T58" fmla="*/ 1474 w 1531"/>
                <a:gd name="T59" fmla="*/ 397 h 2439"/>
                <a:gd name="T60" fmla="*/ 1417 w 1531"/>
                <a:gd name="T61" fmla="*/ 567 h 2439"/>
                <a:gd name="T62" fmla="*/ 1361 w 1531"/>
                <a:gd name="T63" fmla="*/ 624 h 2439"/>
                <a:gd name="T64" fmla="*/ 1304 w 1531"/>
                <a:gd name="T65" fmla="*/ 681 h 2439"/>
                <a:gd name="T66" fmla="*/ 1361 w 1531"/>
                <a:gd name="T67" fmla="*/ 908 h 2439"/>
                <a:gd name="T68" fmla="*/ 1474 w 1531"/>
                <a:gd name="T69" fmla="*/ 964 h 2439"/>
                <a:gd name="T70" fmla="*/ 1531 w 1531"/>
                <a:gd name="T71" fmla="*/ 1021 h 2439"/>
                <a:gd name="T72" fmla="*/ 1474 w 1531"/>
                <a:gd name="T73" fmla="*/ 1418 h 2439"/>
                <a:gd name="T74" fmla="*/ 1361 w 1531"/>
                <a:gd name="T75" fmla="*/ 1475 h 2439"/>
                <a:gd name="T76" fmla="*/ 1417 w 1531"/>
                <a:gd name="T77" fmla="*/ 1531 h 2439"/>
                <a:gd name="T78" fmla="*/ 1474 w 1531"/>
                <a:gd name="T79" fmla="*/ 1588 h 2439"/>
                <a:gd name="T80" fmla="*/ 1361 w 1531"/>
                <a:gd name="T81" fmla="*/ 1701 h 2439"/>
                <a:gd name="T82" fmla="*/ 1190 w 1531"/>
                <a:gd name="T83" fmla="*/ 1815 h 2439"/>
                <a:gd name="T84" fmla="*/ 1077 w 1531"/>
                <a:gd name="T85" fmla="*/ 1872 h 2439"/>
                <a:gd name="T86" fmla="*/ 964 w 1531"/>
                <a:gd name="T87" fmla="*/ 1928 h 2439"/>
                <a:gd name="T88" fmla="*/ 907 w 1531"/>
                <a:gd name="T89" fmla="*/ 1985 h 2439"/>
                <a:gd name="T90" fmla="*/ 964 w 1531"/>
                <a:gd name="T91" fmla="*/ 2098 h 2439"/>
                <a:gd name="T92" fmla="*/ 907 w 1531"/>
                <a:gd name="T93" fmla="*/ 2212 h 2439"/>
                <a:gd name="T94" fmla="*/ 680 w 1531"/>
                <a:gd name="T95" fmla="*/ 2268 h 2439"/>
                <a:gd name="T96" fmla="*/ 623 w 1531"/>
                <a:gd name="T97" fmla="*/ 2325 h 2439"/>
                <a:gd name="T98" fmla="*/ 567 w 1531"/>
                <a:gd name="T99" fmla="*/ 2382 h 24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531" h="2439">
                  <a:moveTo>
                    <a:pt x="567" y="2439"/>
                  </a:moveTo>
                  <a:lnTo>
                    <a:pt x="453" y="2439"/>
                  </a:lnTo>
                  <a:lnTo>
                    <a:pt x="453" y="2382"/>
                  </a:lnTo>
                  <a:lnTo>
                    <a:pt x="283" y="2382"/>
                  </a:lnTo>
                  <a:lnTo>
                    <a:pt x="283" y="2268"/>
                  </a:lnTo>
                  <a:lnTo>
                    <a:pt x="170" y="2268"/>
                  </a:lnTo>
                  <a:lnTo>
                    <a:pt x="170" y="2212"/>
                  </a:lnTo>
                  <a:lnTo>
                    <a:pt x="113" y="2212"/>
                  </a:lnTo>
                  <a:lnTo>
                    <a:pt x="113" y="2098"/>
                  </a:lnTo>
                  <a:lnTo>
                    <a:pt x="56" y="2098"/>
                  </a:lnTo>
                  <a:lnTo>
                    <a:pt x="56" y="2042"/>
                  </a:lnTo>
                  <a:lnTo>
                    <a:pt x="0" y="2042"/>
                  </a:lnTo>
                  <a:lnTo>
                    <a:pt x="0" y="1758"/>
                  </a:lnTo>
                  <a:lnTo>
                    <a:pt x="56" y="1758"/>
                  </a:lnTo>
                  <a:lnTo>
                    <a:pt x="56" y="1475"/>
                  </a:lnTo>
                  <a:lnTo>
                    <a:pt x="113" y="1475"/>
                  </a:lnTo>
                  <a:lnTo>
                    <a:pt x="113" y="1418"/>
                  </a:lnTo>
                  <a:lnTo>
                    <a:pt x="170" y="1418"/>
                  </a:lnTo>
                  <a:lnTo>
                    <a:pt x="170" y="1305"/>
                  </a:lnTo>
                  <a:lnTo>
                    <a:pt x="227" y="1305"/>
                  </a:lnTo>
                  <a:lnTo>
                    <a:pt x="227" y="1248"/>
                  </a:lnTo>
                  <a:lnTo>
                    <a:pt x="340" y="1248"/>
                  </a:lnTo>
                  <a:lnTo>
                    <a:pt x="340" y="1078"/>
                  </a:lnTo>
                  <a:lnTo>
                    <a:pt x="453" y="1078"/>
                  </a:lnTo>
                  <a:lnTo>
                    <a:pt x="453" y="908"/>
                  </a:lnTo>
                  <a:lnTo>
                    <a:pt x="510" y="908"/>
                  </a:lnTo>
                  <a:lnTo>
                    <a:pt x="510" y="851"/>
                  </a:lnTo>
                  <a:lnTo>
                    <a:pt x="567" y="851"/>
                  </a:lnTo>
                  <a:lnTo>
                    <a:pt x="567" y="737"/>
                  </a:lnTo>
                  <a:lnTo>
                    <a:pt x="510" y="737"/>
                  </a:lnTo>
                  <a:lnTo>
                    <a:pt x="510" y="681"/>
                  </a:lnTo>
                  <a:lnTo>
                    <a:pt x="453" y="681"/>
                  </a:lnTo>
                  <a:lnTo>
                    <a:pt x="453" y="624"/>
                  </a:lnTo>
                  <a:lnTo>
                    <a:pt x="510" y="624"/>
                  </a:lnTo>
                  <a:lnTo>
                    <a:pt x="510" y="567"/>
                  </a:lnTo>
                  <a:lnTo>
                    <a:pt x="567" y="567"/>
                  </a:lnTo>
                  <a:lnTo>
                    <a:pt x="567" y="511"/>
                  </a:lnTo>
                  <a:lnTo>
                    <a:pt x="623" y="511"/>
                  </a:lnTo>
                  <a:lnTo>
                    <a:pt x="623" y="454"/>
                  </a:lnTo>
                  <a:lnTo>
                    <a:pt x="794" y="454"/>
                  </a:lnTo>
                  <a:lnTo>
                    <a:pt x="794" y="284"/>
                  </a:lnTo>
                  <a:lnTo>
                    <a:pt x="964" y="284"/>
                  </a:lnTo>
                  <a:lnTo>
                    <a:pt x="964" y="227"/>
                  </a:lnTo>
                  <a:lnTo>
                    <a:pt x="1020" y="227"/>
                  </a:lnTo>
                  <a:lnTo>
                    <a:pt x="1020" y="170"/>
                  </a:lnTo>
                  <a:lnTo>
                    <a:pt x="1077" y="170"/>
                  </a:lnTo>
                  <a:lnTo>
                    <a:pt x="1077" y="114"/>
                  </a:lnTo>
                  <a:lnTo>
                    <a:pt x="1190" y="114"/>
                  </a:lnTo>
                  <a:lnTo>
                    <a:pt x="1190" y="57"/>
                  </a:lnTo>
                  <a:lnTo>
                    <a:pt x="1247" y="57"/>
                  </a:lnTo>
                  <a:lnTo>
                    <a:pt x="1247" y="0"/>
                  </a:lnTo>
                  <a:lnTo>
                    <a:pt x="1361" y="0"/>
                  </a:lnTo>
                  <a:lnTo>
                    <a:pt x="1361" y="170"/>
                  </a:lnTo>
                  <a:lnTo>
                    <a:pt x="1304" y="170"/>
                  </a:lnTo>
                  <a:lnTo>
                    <a:pt x="1304" y="284"/>
                  </a:lnTo>
                  <a:lnTo>
                    <a:pt x="1361" y="284"/>
                  </a:lnTo>
                  <a:lnTo>
                    <a:pt x="1361" y="341"/>
                  </a:lnTo>
                  <a:lnTo>
                    <a:pt x="1417" y="341"/>
                  </a:lnTo>
                  <a:lnTo>
                    <a:pt x="1417" y="397"/>
                  </a:lnTo>
                  <a:lnTo>
                    <a:pt x="1474" y="397"/>
                  </a:lnTo>
                  <a:lnTo>
                    <a:pt x="1474" y="567"/>
                  </a:lnTo>
                  <a:lnTo>
                    <a:pt x="1417" y="567"/>
                  </a:lnTo>
                  <a:lnTo>
                    <a:pt x="1417" y="624"/>
                  </a:lnTo>
                  <a:lnTo>
                    <a:pt x="1361" y="624"/>
                  </a:lnTo>
                  <a:lnTo>
                    <a:pt x="1361" y="681"/>
                  </a:lnTo>
                  <a:lnTo>
                    <a:pt x="1304" y="681"/>
                  </a:lnTo>
                  <a:lnTo>
                    <a:pt x="1304" y="908"/>
                  </a:lnTo>
                  <a:lnTo>
                    <a:pt x="1361" y="908"/>
                  </a:lnTo>
                  <a:lnTo>
                    <a:pt x="1361" y="964"/>
                  </a:lnTo>
                  <a:lnTo>
                    <a:pt x="1474" y="964"/>
                  </a:lnTo>
                  <a:lnTo>
                    <a:pt x="1474" y="1021"/>
                  </a:lnTo>
                  <a:lnTo>
                    <a:pt x="1531" y="1021"/>
                  </a:lnTo>
                  <a:lnTo>
                    <a:pt x="1531" y="1418"/>
                  </a:lnTo>
                  <a:lnTo>
                    <a:pt x="1474" y="1418"/>
                  </a:lnTo>
                  <a:lnTo>
                    <a:pt x="1474" y="1475"/>
                  </a:lnTo>
                  <a:lnTo>
                    <a:pt x="1361" y="1475"/>
                  </a:lnTo>
                  <a:lnTo>
                    <a:pt x="1361" y="1531"/>
                  </a:lnTo>
                  <a:lnTo>
                    <a:pt x="1417" y="1531"/>
                  </a:lnTo>
                  <a:lnTo>
                    <a:pt x="1417" y="1588"/>
                  </a:lnTo>
                  <a:lnTo>
                    <a:pt x="1474" y="1588"/>
                  </a:lnTo>
                  <a:lnTo>
                    <a:pt x="1474" y="1701"/>
                  </a:lnTo>
                  <a:lnTo>
                    <a:pt x="1361" y="1701"/>
                  </a:lnTo>
                  <a:lnTo>
                    <a:pt x="1361" y="1815"/>
                  </a:lnTo>
                  <a:lnTo>
                    <a:pt x="1190" y="1815"/>
                  </a:lnTo>
                  <a:lnTo>
                    <a:pt x="1190" y="1872"/>
                  </a:lnTo>
                  <a:lnTo>
                    <a:pt x="1077" y="1872"/>
                  </a:lnTo>
                  <a:lnTo>
                    <a:pt x="1077" y="1928"/>
                  </a:lnTo>
                  <a:lnTo>
                    <a:pt x="964" y="1928"/>
                  </a:lnTo>
                  <a:lnTo>
                    <a:pt x="964" y="1985"/>
                  </a:lnTo>
                  <a:lnTo>
                    <a:pt x="907" y="1985"/>
                  </a:lnTo>
                  <a:lnTo>
                    <a:pt x="907" y="2098"/>
                  </a:lnTo>
                  <a:lnTo>
                    <a:pt x="964" y="2098"/>
                  </a:lnTo>
                  <a:lnTo>
                    <a:pt x="964" y="2212"/>
                  </a:lnTo>
                  <a:lnTo>
                    <a:pt x="907" y="2212"/>
                  </a:lnTo>
                  <a:lnTo>
                    <a:pt x="907" y="2268"/>
                  </a:lnTo>
                  <a:lnTo>
                    <a:pt x="680" y="2268"/>
                  </a:lnTo>
                  <a:lnTo>
                    <a:pt x="680" y="2325"/>
                  </a:lnTo>
                  <a:lnTo>
                    <a:pt x="623" y="2325"/>
                  </a:lnTo>
                  <a:lnTo>
                    <a:pt x="623" y="2382"/>
                  </a:lnTo>
                  <a:lnTo>
                    <a:pt x="567" y="2382"/>
                  </a:lnTo>
                  <a:lnTo>
                    <a:pt x="567" y="2439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6" name="Freeform 10">
              <a:extLst>
                <a:ext uri="{FF2B5EF4-FFF2-40B4-BE49-F238E27FC236}">
                  <a16:creationId xmlns:a16="http://schemas.microsoft.com/office/drawing/2014/main" id="{3FBED3B6-7EE6-41AE-A3C5-20D0DA02F76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4" y="4271"/>
              <a:ext cx="397" cy="567"/>
            </a:xfrm>
            <a:custGeom>
              <a:avLst/>
              <a:gdLst>
                <a:gd name="T0" fmla="*/ 397 w 397"/>
                <a:gd name="T1" fmla="*/ 171 h 567"/>
                <a:gd name="T2" fmla="*/ 397 w 397"/>
                <a:gd name="T3" fmla="*/ 567 h 567"/>
                <a:gd name="T4" fmla="*/ 283 w 397"/>
                <a:gd name="T5" fmla="*/ 567 h 567"/>
                <a:gd name="T6" fmla="*/ 283 w 397"/>
                <a:gd name="T7" fmla="*/ 511 h 567"/>
                <a:gd name="T8" fmla="*/ 227 w 397"/>
                <a:gd name="T9" fmla="*/ 511 h 567"/>
                <a:gd name="T10" fmla="*/ 227 w 397"/>
                <a:gd name="T11" fmla="*/ 454 h 567"/>
                <a:gd name="T12" fmla="*/ 113 w 397"/>
                <a:gd name="T13" fmla="*/ 454 h 567"/>
                <a:gd name="T14" fmla="*/ 113 w 397"/>
                <a:gd name="T15" fmla="*/ 397 h 567"/>
                <a:gd name="T16" fmla="*/ 57 w 397"/>
                <a:gd name="T17" fmla="*/ 397 h 567"/>
                <a:gd name="T18" fmla="*/ 57 w 397"/>
                <a:gd name="T19" fmla="*/ 284 h 567"/>
                <a:gd name="T20" fmla="*/ 0 w 397"/>
                <a:gd name="T21" fmla="*/ 284 h 567"/>
                <a:gd name="T22" fmla="*/ 0 w 397"/>
                <a:gd name="T23" fmla="*/ 171 h 567"/>
                <a:gd name="T24" fmla="*/ 57 w 397"/>
                <a:gd name="T25" fmla="*/ 171 h 567"/>
                <a:gd name="T26" fmla="*/ 57 w 397"/>
                <a:gd name="T27" fmla="*/ 114 h 567"/>
                <a:gd name="T28" fmla="*/ 0 w 397"/>
                <a:gd name="T29" fmla="*/ 114 h 567"/>
                <a:gd name="T30" fmla="*/ 0 w 397"/>
                <a:gd name="T31" fmla="*/ 0 h 567"/>
                <a:gd name="T32" fmla="*/ 113 w 397"/>
                <a:gd name="T33" fmla="*/ 0 h 567"/>
                <a:gd name="T34" fmla="*/ 113 w 397"/>
                <a:gd name="T35" fmla="*/ 114 h 567"/>
                <a:gd name="T36" fmla="*/ 283 w 397"/>
                <a:gd name="T37" fmla="*/ 114 h 567"/>
                <a:gd name="T38" fmla="*/ 283 w 397"/>
                <a:gd name="T39" fmla="*/ 171 h 567"/>
                <a:gd name="T40" fmla="*/ 340 w 397"/>
                <a:gd name="T41" fmla="*/ 171 h 567"/>
                <a:gd name="T42" fmla="*/ 397 w 397"/>
                <a:gd name="T43" fmla="*/ 171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97" h="567">
                  <a:moveTo>
                    <a:pt x="397" y="171"/>
                  </a:moveTo>
                  <a:lnTo>
                    <a:pt x="397" y="567"/>
                  </a:lnTo>
                  <a:lnTo>
                    <a:pt x="283" y="567"/>
                  </a:lnTo>
                  <a:lnTo>
                    <a:pt x="283" y="511"/>
                  </a:lnTo>
                  <a:lnTo>
                    <a:pt x="227" y="511"/>
                  </a:lnTo>
                  <a:lnTo>
                    <a:pt x="227" y="454"/>
                  </a:lnTo>
                  <a:lnTo>
                    <a:pt x="113" y="454"/>
                  </a:lnTo>
                  <a:lnTo>
                    <a:pt x="113" y="397"/>
                  </a:lnTo>
                  <a:lnTo>
                    <a:pt x="57" y="397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1"/>
                  </a:lnTo>
                  <a:lnTo>
                    <a:pt x="57" y="171"/>
                  </a:lnTo>
                  <a:lnTo>
                    <a:pt x="57" y="114"/>
                  </a:lnTo>
                  <a:lnTo>
                    <a:pt x="0" y="114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13" y="114"/>
                  </a:lnTo>
                  <a:lnTo>
                    <a:pt x="283" y="114"/>
                  </a:lnTo>
                  <a:lnTo>
                    <a:pt x="283" y="171"/>
                  </a:lnTo>
                  <a:lnTo>
                    <a:pt x="340" y="171"/>
                  </a:lnTo>
                  <a:lnTo>
                    <a:pt x="397" y="171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7" name="Freeform 11">
              <a:extLst>
                <a:ext uri="{FF2B5EF4-FFF2-40B4-BE49-F238E27FC236}">
                  <a16:creationId xmlns:a16="http://schemas.microsoft.com/office/drawing/2014/main" id="{AEFA2D8E-8089-421F-AE3C-47DBF4FEAD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367" y="5179"/>
              <a:ext cx="510" cy="340"/>
            </a:xfrm>
            <a:custGeom>
              <a:avLst/>
              <a:gdLst>
                <a:gd name="T0" fmla="*/ 510 w 510"/>
                <a:gd name="T1" fmla="*/ 0 h 340"/>
                <a:gd name="T2" fmla="*/ 397 w 510"/>
                <a:gd name="T3" fmla="*/ 0 h 340"/>
                <a:gd name="T4" fmla="*/ 397 w 510"/>
                <a:gd name="T5" fmla="*/ 56 h 340"/>
                <a:gd name="T6" fmla="*/ 227 w 510"/>
                <a:gd name="T7" fmla="*/ 56 h 340"/>
                <a:gd name="T8" fmla="*/ 227 w 510"/>
                <a:gd name="T9" fmla="*/ 0 h 340"/>
                <a:gd name="T10" fmla="*/ 57 w 510"/>
                <a:gd name="T11" fmla="*/ 0 h 340"/>
                <a:gd name="T12" fmla="*/ 57 w 510"/>
                <a:gd name="T13" fmla="*/ 56 h 340"/>
                <a:gd name="T14" fmla="*/ 0 w 510"/>
                <a:gd name="T15" fmla="*/ 56 h 340"/>
                <a:gd name="T16" fmla="*/ 0 w 510"/>
                <a:gd name="T17" fmla="*/ 226 h 340"/>
                <a:gd name="T18" fmla="*/ 227 w 510"/>
                <a:gd name="T19" fmla="*/ 226 h 340"/>
                <a:gd name="T20" fmla="*/ 227 w 510"/>
                <a:gd name="T21" fmla="*/ 283 h 340"/>
                <a:gd name="T22" fmla="*/ 340 w 510"/>
                <a:gd name="T23" fmla="*/ 283 h 340"/>
                <a:gd name="T24" fmla="*/ 340 w 510"/>
                <a:gd name="T25" fmla="*/ 340 h 340"/>
                <a:gd name="T26" fmla="*/ 454 w 510"/>
                <a:gd name="T27" fmla="*/ 340 h 340"/>
                <a:gd name="T28" fmla="*/ 454 w 510"/>
                <a:gd name="T29" fmla="*/ 113 h 340"/>
                <a:gd name="T30" fmla="*/ 510 w 510"/>
                <a:gd name="T31" fmla="*/ 113 h 340"/>
                <a:gd name="T32" fmla="*/ 510 w 510"/>
                <a:gd name="T33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10" h="340">
                  <a:moveTo>
                    <a:pt x="510" y="0"/>
                  </a:moveTo>
                  <a:lnTo>
                    <a:pt x="397" y="0"/>
                  </a:lnTo>
                  <a:lnTo>
                    <a:pt x="397" y="56"/>
                  </a:lnTo>
                  <a:lnTo>
                    <a:pt x="227" y="56"/>
                  </a:lnTo>
                  <a:lnTo>
                    <a:pt x="227" y="0"/>
                  </a:lnTo>
                  <a:lnTo>
                    <a:pt x="57" y="0"/>
                  </a:lnTo>
                  <a:lnTo>
                    <a:pt x="57" y="56"/>
                  </a:lnTo>
                  <a:lnTo>
                    <a:pt x="0" y="56"/>
                  </a:lnTo>
                  <a:lnTo>
                    <a:pt x="0" y="226"/>
                  </a:lnTo>
                  <a:lnTo>
                    <a:pt x="227" y="226"/>
                  </a:lnTo>
                  <a:lnTo>
                    <a:pt x="227" y="283"/>
                  </a:lnTo>
                  <a:lnTo>
                    <a:pt x="340" y="283"/>
                  </a:lnTo>
                  <a:lnTo>
                    <a:pt x="340" y="340"/>
                  </a:lnTo>
                  <a:lnTo>
                    <a:pt x="454" y="340"/>
                  </a:lnTo>
                  <a:lnTo>
                    <a:pt x="454" y="113"/>
                  </a:lnTo>
                  <a:lnTo>
                    <a:pt x="510" y="113"/>
                  </a:lnTo>
                  <a:lnTo>
                    <a:pt x="510" y="0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8" name="Freeform 12">
              <a:extLst>
                <a:ext uri="{FF2B5EF4-FFF2-40B4-BE49-F238E27FC236}">
                  <a16:creationId xmlns:a16="http://schemas.microsoft.com/office/drawing/2014/main" id="{038336D2-D22A-4597-963E-DCC760FF24C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0" y="4838"/>
              <a:ext cx="397" cy="397"/>
            </a:xfrm>
            <a:custGeom>
              <a:avLst/>
              <a:gdLst>
                <a:gd name="T0" fmla="*/ 397 w 397"/>
                <a:gd name="T1" fmla="*/ 341 h 397"/>
                <a:gd name="T2" fmla="*/ 284 w 397"/>
                <a:gd name="T3" fmla="*/ 341 h 397"/>
                <a:gd name="T4" fmla="*/ 284 w 397"/>
                <a:gd name="T5" fmla="*/ 397 h 397"/>
                <a:gd name="T6" fmla="*/ 114 w 397"/>
                <a:gd name="T7" fmla="*/ 397 h 397"/>
                <a:gd name="T8" fmla="*/ 114 w 397"/>
                <a:gd name="T9" fmla="*/ 341 h 397"/>
                <a:gd name="T10" fmla="*/ 0 w 397"/>
                <a:gd name="T11" fmla="*/ 341 h 397"/>
                <a:gd name="T12" fmla="*/ 0 w 397"/>
                <a:gd name="T13" fmla="*/ 0 h 397"/>
                <a:gd name="T14" fmla="*/ 114 w 397"/>
                <a:gd name="T15" fmla="*/ 0 h 397"/>
                <a:gd name="T16" fmla="*/ 114 w 397"/>
                <a:gd name="T17" fmla="*/ 57 h 397"/>
                <a:gd name="T18" fmla="*/ 227 w 397"/>
                <a:gd name="T19" fmla="*/ 57 h 397"/>
                <a:gd name="T20" fmla="*/ 227 w 397"/>
                <a:gd name="T21" fmla="*/ 114 h 397"/>
                <a:gd name="T22" fmla="*/ 284 w 397"/>
                <a:gd name="T23" fmla="*/ 114 h 397"/>
                <a:gd name="T24" fmla="*/ 284 w 397"/>
                <a:gd name="T25" fmla="*/ 171 h 397"/>
                <a:gd name="T26" fmla="*/ 341 w 397"/>
                <a:gd name="T27" fmla="*/ 171 h 397"/>
                <a:gd name="T28" fmla="*/ 341 w 397"/>
                <a:gd name="T29" fmla="*/ 284 h 397"/>
                <a:gd name="T30" fmla="*/ 397 w 397"/>
                <a:gd name="T31" fmla="*/ 284 h 397"/>
                <a:gd name="T32" fmla="*/ 397 w 397"/>
                <a:gd name="T33" fmla="*/ 341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97" h="397">
                  <a:moveTo>
                    <a:pt x="397" y="341"/>
                  </a:moveTo>
                  <a:lnTo>
                    <a:pt x="284" y="341"/>
                  </a:lnTo>
                  <a:lnTo>
                    <a:pt x="284" y="397"/>
                  </a:lnTo>
                  <a:lnTo>
                    <a:pt x="114" y="397"/>
                  </a:lnTo>
                  <a:lnTo>
                    <a:pt x="114" y="341"/>
                  </a:lnTo>
                  <a:lnTo>
                    <a:pt x="0" y="341"/>
                  </a:lnTo>
                  <a:lnTo>
                    <a:pt x="0" y="0"/>
                  </a:lnTo>
                  <a:lnTo>
                    <a:pt x="114" y="0"/>
                  </a:lnTo>
                  <a:lnTo>
                    <a:pt x="114" y="57"/>
                  </a:lnTo>
                  <a:lnTo>
                    <a:pt x="227" y="57"/>
                  </a:lnTo>
                  <a:lnTo>
                    <a:pt x="227" y="114"/>
                  </a:lnTo>
                  <a:lnTo>
                    <a:pt x="284" y="114"/>
                  </a:lnTo>
                  <a:lnTo>
                    <a:pt x="284" y="171"/>
                  </a:lnTo>
                  <a:lnTo>
                    <a:pt x="341" y="171"/>
                  </a:lnTo>
                  <a:lnTo>
                    <a:pt x="341" y="284"/>
                  </a:lnTo>
                  <a:lnTo>
                    <a:pt x="397" y="284"/>
                  </a:lnTo>
                  <a:lnTo>
                    <a:pt x="397" y="341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69" name="Freeform 13">
              <a:extLst>
                <a:ext uri="{FF2B5EF4-FFF2-40B4-BE49-F238E27FC236}">
                  <a16:creationId xmlns:a16="http://schemas.microsoft.com/office/drawing/2014/main" id="{6A4726E7-37C4-42B0-8A2C-94AFD11B4D9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4" y="4668"/>
              <a:ext cx="340" cy="454"/>
            </a:xfrm>
            <a:custGeom>
              <a:avLst/>
              <a:gdLst>
                <a:gd name="T0" fmla="*/ 113 w 340"/>
                <a:gd name="T1" fmla="*/ 0 h 454"/>
                <a:gd name="T2" fmla="*/ 57 w 340"/>
                <a:gd name="T3" fmla="*/ 0 h 454"/>
                <a:gd name="T4" fmla="*/ 57 w 340"/>
                <a:gd name="T5" fmla="*/ 57 h 454"/>
                <a:gd name="T6" fmla="*/ 0 w 340"/>
                <a:gd name="T7" fmla="*/ 57 h 454"/>
                <a:gd name="T8" fmla="*/ 0 w 340"/>
                <a:gd name="T9" fmla="*/ 227 h 454"/>
                <a:gd name="T10" fmla="*/ 113 w 340"/>
                <a:gd name="T11" fmla="*/ 227 h 454"/>
                <a:gd name="T12" fmla="*/ 113 w 340"/>
                <a:gd name="T13" fmla="*/ 284 h 454"/>
                <a:gd name="T14" fmla="*/ 170 w 340"/>
                <a:gd name="T15" fmla="*/ 284 h 454"/>
                <a:gd name="T16" fmla="*/ 170 w 340"/>
                <a:gd name="T17" fmla="*/ 341 h 454"/>
                <a:gd name="T18" fmla="*/ 227 w 340"/>
                <a:gd name="T19" fmla="*/ 341 h 454"/>
                <a:gd name="T20" fmla="*/ 227 w 340"/>
                <a:gd name="T21" fmla="*/ 454 h 454"/>
                <a:gd name="T22" fmla="*/ 283 w 340"/>
                <a:gd name="T23" fmla="*/ 454 h 454"/>
                <a:gd name="T24" fmla="*/ 283 w 340"/>
                <a:gd name="T25" fmla="*/ 397 h 454"/>
                <a:gd name="T26" fmla="*/ 340 w 340"/>
                <a:gd name="T27" fmla="*/ 397 h 454"/>
                <a:gd name="T28" fmla="*/ 340 w 340"/>
                <a:gd name="T29" fmla="*/ 170 h 454"/>
                <a:gd name="T30" fmla="*/ 283 w 340"/>
                <a:gd name="T31" fmla="*/ 170 h 454"/>
                <a:gd name="T32" fmla="*/ 283 w 340"/>
                <a:gd name="T33" fmla="*/ 114 h 454"/>
                <a:gd name="T34" fmla="*/ 227 w 340"/>
                <a:gd name="T35" fmla="*/ 114 h 454"/>
                <a:gd name="T36" fmla="*/ 227 w 340"/>
                <a:gd name="T37" fmla="*/ 57 h 454"/>
                <a:gd name="T38" fmla="*/ 113 w 340"/>
                <a:gd name="T39" fmla="*/ 57 h 454"/>
                <a:gd name="T40" fmla="*/ 113 w 340"/>
                <a:gd name="T41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40" h="454">
                  <a:moveTo>
                    <a:pt x="113" y="0"/>
                  </a:move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lnTo>
                    <a:pt x="0" y="227"/>
                  </a:lnTo>
                  <a:lnTo>
                    <a:pt x="113" y="227"/>
                  </a:lnTo>
                  <a:lnTo>
                    <a:pt x="113" y="284"/>
                  </a:lnTo>
                  <a:lnTo>
                    <a:pt x="170" y="284"/>
                  </a:lnTo>
                  <a:lnTo>
                    <a:pt x="170" y="341"/>
                  </a:lnTo>
                  <a:lnTo>
                    <a:pt x="227" y="341"/>
                  </a:lnTo>
                  <a:lnTo>
                    <a:pt x="227" y="454"/>
                  </a:lnTo>
                  <a:lnTo>
                    <a:pt x="283" y="454"/>
                  </a:lnTo>
                  <a:lnTo>
                    <a:pt x="283" y="397"/>
                  </a:lnTo>
                  <a:lnTo>
                    <a:pt x="340" y="397"/>
                  </a:lnTo>
                  <a:lnTo>
                    <a:pt x="340" y="170"/>
                  </a:lnTo>
                  <a:lnTo>
                    <a:pt x="283" y="170"/>
                  </a:lnTo>
                  <a:lnTo>
                    <a:pt x="283" y="114"/>
                  </a:lnTo>
                  <a:lnTo>
                    <a:pt x="227" y="114"/>
                  </a:lnTo>
                  <a:lnTo>
                    <a:pt x="227" y="57"/>
                  </a:lnTo>
                  <a:lnTo>
                    <a:pt x="113" y="57"/>
                  </a:lnTo>
                  <a:lnTo>
                    <a:pt x="113" y="0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0" name="Freeform 14">
              <a:extLst>
                <a:ext uri="{FF2B5EF4-FFF2-40B4-BE49-F238E27FC236}">
                  <a16:creationId xmlns:a16="http://schemas.microsoft.com/office/drawing/2014/main" id="{570EDE20-6396-4CE3-BA3B-12615035C011}"/>
                </a:ext>
              </a:extLst>
            </p:cNvPr>
            <p:cNvSpPr>
              <a:spLocks/>
            </p:cNvSpPr>
            <p:nvPr/>
          </p:nvSpPr>
          <p:spPr bwMode="auto">
            <a:xfrm>
              <a:off x="970" y="4782"/>
              <a:ext cx="510" cy="567"/>
            </a:xfrm>
            <a:custGeom>
              <a:avLst/>
              <a:gdLst>
                <a:gd name="T0" fmla="*/ 510 w 510"/>
                <a:gd name="T1" fmla="*/ 0 h 567"/>
                <a:gd name="T2" fmla="*/ 510 w 510"/>
                <a:gd name="T3" fmla="*/ 397 h 567"/>
                <a:gd name="T4" fmla="*/ 454 w 510"/>
                <a:gd name="T5" fmla="*/ 397 h 567"/>
                <a:gd name="T6" fmla="*/ 454 w 510"/>
                <a:gd name="T7" fmla="*/ 453 h 567"/>
                <a:gd name="T8" fmla="*/ 397 w 510"/>
                <a:gd name="T9" fmla="*/ 453 h 567"/>
                <a:gd name="T10" fmla="*/ 397 w 510"/>
                <a:gd name="T11" fmla="*/ 567 h 567"/>
                <a:gd name="T12" fmla="*/ 57 w 510"/>
                <a:gd name="T13" fmla="*/ 567 h 567"/>
                <a:gd name="T14" fmla="*/ 57 w 510"/>
                <a:gd name="T15" fmla="*/ 510 h 567"/>
                <a:gd name="T16" fmla="*/ 114 w 510"/>
                <a:gd name="T17" fmla="*/ 510 h 567"/>
                <a:gd name="T18" fmla="*/ 114 w 510"/>
                <a:gd name="T19" fmla="*/ 453 h 567"/>
                <a:gd name="T20" fmla="*/ 57 w 510"/>
                <a:gd name="T21" fmla="*/ 453 h 567"/>
                <a:gd name="T22" fmla="*/ 57 w 510"/>
                <a:gd name="T23" fmla="*/ 397 h 567"/>
                <a:gd name="T24" fmla="*/ 114 w 510"/>
                <a:gd name="T25" fmla="*/ 397 h 567"/>
                <a:gd name="T26" fmla="*/ 114 w 510"/>
                <a:gd name="T27" fmla="*/ 340 h 567"/>
                <a:gd name="T28" fmla="*/ 170 w 510"/>
                <a:gd name="T29" fmla="*/ 340 h 567"/>
                <a:gd name="T30" fmla="*/ 170 w 510"/>
                <a:gd name="T31" fmla="*/ 283 h 567"/>
                <a:gd name="T32" fmla="*/ 227 w 510"/>
                <a:gd name="T33" fmla="*/ 283 h 567"/>
                <a:gd name="T34" fmla="*/ 227 w 510"/>
                <a:gd name="T35" fmla="*/ 227 h 567"/>
                <a:gd name="T36" fmla="*/ 227 w 510"/>
                <a:gd name="T37" fmla="*/ 170 h 567"/>
                <a:gd name="T38" fmla="*/ 170 w 510"/>
                <a:gd name="T39" fmla="*/ 170 h 567"/>
                <a:gd name="T40" fmla="*/ 170 w 510"/>
                <a:gd name="T41" fmla="*/ 227 h 567"/>
                <a:gd name="T42" fmla="*/ 114 w 510"/>
                <a:gd name="T43" fmla="*/ 227 h 567"/>
                <a:gd name="T44" fmla="*/ 114 w 510"/>
                <a:gd name="T45" fmla="*/ 283 h 567"/>
                <a:gd name="T46" fmla="*/ 57 w 510"/>
                <a:gd name="T47" fmla="*/ 283 h 567"/>
                <a:gd name="T48" fmla="*/ 57 w 510"/>
                <a:gd name="T49" fmla="*/ 340 h 567"/>
                <a:gd name="T50" fmla="*/ 0 w 510"/>
                <a:gd name="T51" fmla="*/ 340 h 567"/>
                <a:gd name="T52" fmla="*/ 0 w 510"/>
                <a:gd name="T53" fmla="*/ 170 h 567"/>
                <a:gd name="T54" fmla="*/ 57 w 510"/>
                <a:gd name="T55" fmla="*/ 170 h 567"/>
                <a:gd name="T56" fmla="*/ 57 w 510"/>
                <a:gd name="T57" fmla="*/ 113 h 567"/>
                <a:gd name="T58" fmla="*/ 114 w 510"/>
                <a:gd name="T59" fmla="*/ 113 h 567"/>
                <a:gd name="T60" fmla="*/ 114 w 510"/>
                <a:gd name="T61" fmla="*/ 0 h 567"/>
                <a:gd name="T62" fmla="*/ 510 w 510"/>
                <a:gd name="T6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10" h="567">
                  <a:moveTo>
                    <a:pt x="510" y="0"/>
                  </a:moveTo>
                  <a:lnTo>
                    <a:pt x="510" y="397"/>
                  </a:lnTo>
                  <a:lnTo>
                    <a:pt x="454" y="397"/>
                  </a:lnTo>
                  <a:lnTo>
                    <a:pt x="454" y="453"/>
                  </a:lnTo>
                  <a:lnTo>
                    <a:pt x="397" y="453"/>
                  </a:lnTo>
                  <a:lnTo>
                    <a:pt x="397" y="567"/>
                  </a:lnTo>
                  <a:lnTo>
                    <a:pt x="57" y="567"/>
                  </a:lnTo>
                  <a:lnTo>
                    <a:pt x="57" y="510"/>
                  </a:lnTo>
                  <a:lnTo>
                    <a:pt x="114" y="510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397"/>
                  </a:lnTo>
                  <a:lnTo>
                    <a:pt x="114" y="397"/>
                  </a:lnTo>
                  <a:lnTo>
                    <a:pt x="114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227" y="283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27"/>
                  </a:lnTo>
                  <a:lnTo>
                    <a:pt x="114" y="227"/>
                  </a:lnTo>
                  <a:lnTo>
                    <a:pt x="114" y="283"/>
                  </a:lnTo>
                  <a:lnTo>
                    <a:pt x="57" y="283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510" y="0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1" name="Freeform 15">
              <a:extLst>
                <a:ext uri="{FF2B5EF4-FFF2-40B4-BE49-F238E27FC236}">
                  <a16:creationId xmlns:a16="http://schemas.microsoft.com/office/drawing/2014/main" id="{5D804952-82B3-48F4-8D3D-8C79F0C503B0}"/>
                </a:ext>
              </a:extLst>
            </p:cNvPr>
            <p:cNvSpPr>
              <a:spLocks/>
            </p:cNvSpPr>
            <p:nvPr/>
          </p:nvSpPr>
          <p:spPr bwMode="auto">
            <a:xfrm>
              <a:off x="517" y="3818"/>
              <a:ext cx="1134" cy="1077"/>
            </a:xfrm>
            <a:custGeom>
              <a:avLst/>
              <a:gdLst>
                <a:gd name="T0" fmla="*/ 1077 w 1134"/>
                <a:gd name="T1" fmla="*/ 1020 h 1077"/>
                <a:gd name="T2" fmla="*/ 963 w 1134"/>
                <a:gd name="T3" fmla="*/ 1020 h 1077"/>
                <a:gd name="T4" fmla="*/ 963 w 1134"/>
                <a:gd name="T5" fmla="*/ 964 h 1077"/>
                <a:gd name="T6" fmla="*/ 680 w 1134"/>
                <a:gd name="T7" fmla="*/ 964 h 1077"/>
                <a:gd name="T8" fmla="*/ 680 w 1134"/>
                <a:gd name="T9" fmla="*/ 850 h 1077"/>
                <a:gd name="T10" fmla="*/ 567 w 1134"/>
                <a:gd name="T11" fmla="*/ 850 h 1077"/>
                <a:gd name="T12" fmla="*/ 567 w 1134"/>
                <a:gd name="T13" fmla="*/ 964 h 1077"/>
                <a:gd name="T14" fmla="*/ 396 w 1134"/>
                <a:gd name="T15" fmla="*/ 964 h 1077"/>
                <a:gd name="T16" fmla="*/ 396 w 1134"/>
                <a:gd name="T17" fmla="*/ 1020 h 1077"/>
                <a:gd name="T18" fmla="*/ 340 w 1134"/>
                <a:gd name="T19" fmla="*/ 1020 h 1077"/>
                <a:gd name="T20" fmla="*/ 340 w 1134"/>
                <a:gd name="T21" fmla="*/ 1077 h 1077"/>
                <a:gd name="T22" fmla="*/ 283 w 1134"/>
                <a:gd name="T23" fmla="*/ 1077 h 1077"/>
                <a:gd name="T24" fmla="*/ 283 w 1134"/>
                <a:gd name="T25" fmla="*/ 1020 h 1077"/>
                <a:gd name="T26" fmla="*/ 113 w 1134"/>
                <a:gd name="T27" fmla="*/ 1020 h 1077"/>
                <a:gd name="T28" fmla="*/ 113 w 1134"/>
                <a:gd name="T29" fmla="*/ 964 h 1077"/>
                <a:gd name="T30" fmla="*/ 0 w 1134"/>
                <a:gd name="T31" fmla="*/ 964 h 1077"/>
                <a:gd name="T32" fmla="*/ 0 w 1134"/>
                <a:gd name="T33" fmla="*/ 737 h 1077"/>
                <a:gd name="T34" fmla="*/ 56 w 1134"/>
                <a:gd name="T35" fmla="*/ 737 h 1077"/>
                <a:gd name="T36" fmla="*/ 56 w 1134"/>
                <a:gd name="T37" fmla="*/ 680 h 1077"/>
                <a:gd name="T38" fmla="*/ 170 w 1134"/>
                <a:gd name="T39" fmla="*/ 680 h 1077"/>
                <a:gd name="T40" fmla="*/ 170 w 1134"/>
                <a:gd name="T41" fmla="*/ 624 h 1077"/>
                <a:gd name="T42" fmla="*/ 283 w 1134"/>
                <a:gd name="T43" fmla="*/ 624 h 1077"/>
                <a:gd name="T44" fmla="*/ 283 w 1134"/>
                <a:gd name="T45" fmla="*/ 567 h 1077"/>
                <a:gd name="T46" fmla="*/ 453 w 1134"/>
                <a:gd name="T47" fmla="*/ 567 h 1077"/>
                <a:gd name="T48" fmla="*/ 453 w 1134"/>
                <a:gd name="T49" fmla="*/ 510 h 1077"/>
                <a:gd name="T50" fmla="*/ 510 w 1134"/>
                <a:gd name="T51" fmla="*/ 510 h 1077"/>
                <a:gd name="T52" fmla="*/ 510 w 1134"/>
                <a:gd name="T53" fmla="*/ 453 h 1077"/>
                <a:gd name="T54" fmla="*/ 623 w 1134"/>
                <a:gd name="T55" fmla="*/ 453 h 1077"/>
                <a:gd name="T56" fmla="*/ 623 w 1134"/>
                <a:gd name="T57" fmla="*/ 397 h 1077"/>
                <a:gd name="T58" fmla="*/ 680 w 1134"/>
                <a:gd name="T59" fmla="*/ 397 h 1077"/>
                <a:gd name="T60" fmla="*/ 680 w 1134"/>
                <a:gd name="T61" fmla="*/ 170 h 1077"/>
                <a:gd name="T62" fmla="*/ 737 w 1134"/>
                <a:gd name="T63" fmla="*/ 170 h 1077"/>
                <a:gd name="T64" fmla="*/ 737 w 1134"/>
                <a:gd name="T65" fmla="*/ 57 h 1077"/>
                <a:gd name="T66" fmla="*/ 850 w 1134"/>
                <a:gd name="T67" fmla="*/ 57 h 1077"/>
                <a:gd name="T68" fmla="*/ 850 w 1134"/>
                <a:gd name="T69" fmla="*/ 0 h 1077"/>
                <a:gd name="T70" fmla="*/ 907 w 1134"/>
                <a:gd name="T71" fmla="*/ 0 h 1077"/>
                <a:gd name="T72" fmla="*/ 907 w 1134"/>
                <a:gd name="T73" fmla="*/ 227 h 1077"/>
                <a:gd name="T74" fmla="*/ 963 w 1134"/>
                <a:gd name="T75" fmla="*/ 227 h 1077"/>
                <a:gd name="T76" fmla="*/ 963 w 1134"/>
                <a:gd name="T77" fmla="*/ 283 h 1077"/>
                <a:gd name="T78" fmla="*/ 1020 w 1134"/>
                <a:gd name="T79" fmla="*/ 283 h 1077"/>
                <a:gd name="T80" fmla="*/ 1020 w 1134"/>
                <a:gd name="T81" fmla="*/ 397 h 1077"/>
                <a:gd name="T82" fmla="*/ 1077 w 1134"/>
                <a:gd name="T83" fmla="*/ 397 h 1077"/>
                <a:gd name="T84" fmla="*/ 1077 w 1134"/>
                <a:gd name="T85" fmla="*/ 567 h 1077"/>
                <a:gd name="T86" fmla="*/ 1134 w 1134"/>
                <a:gd name="T87" fmla="*/ 567 h 1077"/>
                <a:gd name="T88" fmla="*/ 1134 w 1134"/>
                <a:gd name="T89" fmla="*/ 624 h 1077"/>
                <a:gd name="T90" fmla="*/ 1077 w 1134"/>
                <a:gd name="T91" fmla="*/ 624 h 1077"/>
                <a:gd name="T92" fmla="*/ 1077 w 1134"/>
                <a:gd name="T93" fmla="*/ 737 h 1077"/>
                <a:gd name="T94" fmla="*/ 1134 w 1134"/>
                <a:gd name="T95" fmla="*/ 737 h 1077"/>
                <a:gd name="T96" fmla="*/ 1134 w 1134"/>
                <a:gd name="T97" fmla="*/ 907 h 1077"/>
                <a:gd name="T98" fmla="*/ 1077 w 1134"/>
                <a:gd name="T99" fmla="*/ 907 h 1077"/>
                <a:gd name="T100" fmla="*/ 1077 w 1134"/>
                <a:gd name="T101" fmla="*/ 102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134" h="1077">
                  <a:moveTo>
                    <a:pt x="1077" y="1020"/>
                  </a:moveTo>
                  <a:lnTo>
                    <a:pt x="963" y="1020"/>
                  </a:lnTo>
                  <a:lnTo>
                    <a:pt x="963" y="964"/>
                  </a:lnTo>
                  <a:lnTo>
                    <a:pt x="680" y="964"/>
                  </a:lnTo>
                  <a:lnTo>
                    <a:pt x="680" y="850"/>
                  </a:lnTo>
                  <a:lnTo>
                    <a:pt x="567" y="850"/>
                  </a:lnTo>
                  <a:lnTo>
                    <a:pt x="567" y="964"/>
                  </a:lnTo>
                  <a:lnTo>
                    <a:pt x="396" y="964"/>
                  </a:lnTo>
                  <a:lnTo>
                    <a:pt x="396" y="1020"/>
                  </a:lnTo>
                  <a:lnTo>
                    <a:pt x="340" y="1020"/>
                  </a:lnTo>
                  <a:lnTo>
                    <a:pt x="340" y="1077"/>
                  </a:lnTo>
                  <a:lnTo>
                    <a:pt x="283" y="1077"/>
                  </a:lnTo>
                  <a:lnTo>
                    <a:pt x="283" y="1020"/>
                  </a:lnTo>
                  <a:lnTo>
                    <a:pt x="113" y="1020"/>
                  </a:lnTo>
                  <a:lnTo>
                    <a:pt x="113" y="964"/>
                  </a:lnTo>
                  <a:lnTo>
                    <a:pt x="0" y="964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680"/>
                  </a:lnTo>
                  <a:lnTo>
                    <a:pt x="170" y="680"/>
                  </a:lnTo>
                  <a:lnTo>
                    <a:pt x="170" y="624"/>
                  </a:lnTo>
                  <a:lnTo>
                    <a:pt x="283" y="624"/>
                  </a:lnTo>
                  <a:lnTo>
                    <a:pt x="283" y="567"/>
                  </a:lnTo>
                  <a:lnTo>
                    <a:pt x="453" y="567"/>
                  </a:lnTo>
                  <a:lnTo>
                    <a:pt x="453" y="510"/>
                  </a:lnTo>
                  <a:lnTo>
                    <a:pt x="510" y="510"/>
                  </a:lnTo>
                  <a:lnTo>
                    <a:pt x="510" y="453"/>
                  </a:lnTo>
                  <a:lnTo>
                    <a:pt x="623" y="453"/>
                  </a:lnTo>
                  <a:lnTo>
                    <a:pt x="623" y="397"/>
                  </a:lnTo>
                  <a:lnTo>
                    <a:pt x="680" y="397"/>
                  </a:lnTo>
                  <a:lnTo>
                    <a:pt x="680" y="170"/>
                  </a:lnTo>
                  <a:lnTo>
                    <a:pt x="737" y="170"/>
                  </a:lnTo>
                  <a:lnTo>
                    <a:pt x="737" y="57"/>
                  </a:lnTo>
                  <a:lnTo>
                    <a:pt x="850" y="57"/>
                  </a:lnTo>
                  <a:lnTo>
                    <a:pt x="850" y="0"/>
                  </a:lnTo>
                  <a:lnTo>
                    <a:pt x="907" y="0"/>
                  </a:lnTo>
                  <a:lnTo>
                    <a:pt x="907" y="227"/>
                  </a:lnTo>
                  <a:lnTo>
                    <a:pt x="963" y="227"/>
                  </a:lnTo>
                  <a:lnTo>
                    <a:pt x="963" y="283"/>
                  </a:lnTo>
                  <a:lnTo>
                    <a:pt x="1020" y="283"/>
                  </a:lnTo>
                  <a:lnTo>
                    <a:pt x="1020" y="397"/>
                  </a:lnTo>
                  <a:lnTo>
                    <a:pt x="1077" y="397"/>
                  </a:lnTo>
                  <a:lnTo>
                    <a:pt x="1077" y="567"/>
                  </a:lnTo>
                  <a:lnTo>
                    <a:pt x="1134" y="567"/>
                  </a:lnTo>
                  <a:lnTo>
                    <a:pt x="1134" y="624"/>
                  </a:lnTo>
                  <a:lnTo>
                    <a:pt x="1077" y="624"/>
                  </a:lnTo>
                  <a:lnTo>
                    <a:pt x="1077" y="737"/>
                  </a:lnTo>
                  <a:lnTo>
                    <a:pt x="1134" y="737"/>
                  </a:lnTo>
                  <a:lnTo>
                    <a:pt x="1134" y="907"/>
                  </a:lnTo>
                  <a:lnTo>
                    <a:pt x="1077" y="907"/>
                  </a:lnTo>
                  <a:lnTo>
                    <a:pt x="1077" y="1020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9472" name="Group 16">
            <a:extLst>
              <a:ext uri="{FF2B5EF4-FFF2-40B4-BE49-F238E27FC236}">
                <a16:creationId xmlns:a16="http://schemas.microsoft.com/office/drawing/2014/main" id="{284A64C9-8C2A-4772-A7F4-5092CC1365CA}"/>
              </a:ext>
            </a:extLst>
          </p:cNvPr>
          <p:cNvGrpSpPr>
            <a:grpSpLocks/>
          </p:cNvGrpSpPr>
          <p:nvPr/>
        </p:nvGrpSpPr>
        <p:grpSpPr bwMode="auto">
          <a:xfrm>
            <a:off x="4960938" y="300038"/>
            <a:ext cx="3779837" cy="6300787"/>
            <a:chOff x="3125" y="189"/>
            <a:chExt cx="2381" cy="3969"/>
          </a:xfrm>
        </p:grpSpPr>
        <p:sp>
          <p:nvSpPr>
            <p:cNvPr id="19473" name="Freeform 17">
              <a:extLst>
                <a:ext uri="{FF2B5EF4-FFF2-40B4-BE49-F238E27FC236}">
                  <a16:creationId xmlns:a16="http://schemas.microsoft.com/office/drawing/2014/main" id="{99F8B651-A934-4C33-B7CD-1C4BC08385E1}"/>
                </a:ext>
              </a:extLst>
            </p:cNvPr>
            <p:cNvSpPr>
              <a:spLocks/>
            </p:cNvSpPr>
            <p:nvPr/>
          </p:nvSpPr>
          <p:spPr bwMode="auto">
            <a:xfrm>
              <a:off x="3125" y="189"/>
              <a:ext cx="1531" cy="3629"/>
            </a:xfrm>
            <a:custGeom>
              <a:avLst/>
              <a:gdLst>
                <a:gd name="T0" fmla="*/ 850 w 1531"/>
                <a:gd name="T1" fmla="*/ 3629 h 3629"/>
                <a:gd name="T2" fmla="*/ 794 w 1531"/>
                <a:gd name="T3" fmla="*/ 3572 h 3629"/>
                <a:gd name="T4" fmla="*/ 737 w 1531"/>
                <a:gd name="T5" fmla="*/ 3515 h 3629"/>
                <a:gd name="T6" fmla="*/ 680 w 1531"/>
                <a:gd name="T7" fmla="*/ 3459 h 3629"/>
                <a:gd name="T8" fmla="*/ 453 w 1531"/>
                <a:gd name="T9" fmla="*/ 3402 h 3629"/>
                <a:gd name="T10" fmla="*/ 510 w 1531"/>
                <a:gd name="T11" fmla="*/ 3175 h 3629"/>
                <a:gd name="T12" fmla="*/ 453 w 1531"/>
                <a:gd name="T13" fmla="*/ 3005 h 3629"/>
                <a:gd name="T14" fmla="*/ 567 w 1531"/>
                <a:gd name="T15" fmla="*/ 2665 h 3629"/>
                <a:gd name="T16" fmla="*/ 623 w 1531"/>
                <a:gd name="T17" fmla="*/ 2608 h 3629"/>
                <a:gd name="T18" fmla="*/ 510 w 1531"/>
                <a:gd name="T19" fmla="*/ 2381 h 3629"/>
                <a:gd name="T20" fmla="*/ 453 w 1531"/>
                <a:gd name="T21" fmla="*/ 2438 h 3629"/>
                <a:gd name="T22" fmla="*/ 510 w 1531"/>
                <a:gd name="T23" fmla="*/ 2268 h 3629"/>
                <a:gd name="T24" fmla="*/ 397 w 1531"/>
                <a:gd name="T25" fmla="*/ 2155 h 3629"/>
                <a:gd name="T26" fmla="*/ 227 w 1531"/>
                <a:gd name="T27" fmla="*/ 2098 h 3629"/>
                <a:gd name="T28" fmla="*/ 170 w 1531"/>
                <a:gd name="T29" fmla="*/ 1928 h 3629"/>
                <a:gd name="T30" fmla="*/ 56 w 1531"/>
                <a:gd name="T31" fmla="*/ 1871 h 3629"/>
                <a:gd name="T32" fmla="*/ 0 w 1531"/>
                <a:gd name="T33" fmla="*/ 1758 h 3629"/>
                <a:gd name="T34" fmla="*/ 56 w 1531"/>
                <a:gd name="T35" fmla="*/ 1644 h 3629"/>
                <a:gd name="T36" fmla="*/ 227 w 1531"/>
                <a:gd name="T37" fmla="*/ 1531 h 3629"/>
                <a:gd name="T38" fmla="*/ 283 w 1531"/>
                <a:gd name="T39" fmla="*/ 1417 h 3629"/>
                <a:gd name="T40" fmla="*/ 227 w 1531"/>
                <a:gd name="T41" fmla="*/ 1304 h 3629"/>
                <a:gd name="T42" fmla="*/ 170 w 1531"/>
                <a:gd name="T43" fmla="*/ 1191 h 3629"/>
                <a:gd name="T44" fmla="*/ 227 w 1531"/>
                <a:gd name="T45" fmla="*/ 1021 h 3629"/>
                <a:gd name="T46" fmla="*/ 283 w 1531"/>
                <a:gd name="T47" fmla="*/ 794 h 3629"/>
                <a:gd name="T48" fmla="*/ 227 w 1531"/>
                <a:gd name="T49" fmla="*/ 567 h 3629"/>
                <a:gd name="T50" fmla="*/ 283 w 1531"/>
                <a:gd name="T51" fmla="*/ 510 h 3629"/>
                <a:gd name="T52" fmla="*/ 227 w 1531"/>
                <a:gd name="T53" fmla="*/ 397 h 3629"/>
                <a:gd name="T54" fmla="*/ 283 w 1531"/>
                <a:gd name="T55" fmla="*/ 340 h 3629"/>
                <a:gd name="T56" fmla="*/ 453 w 1531"/>
                <a:gd name="T57" fmla="*/ 283 h 3629"/>
                <a:gd name="T58" fmla="*/ 510 w 1531"/>
                <a:gd name="T59" fmla="*/ 57 h 3629"/>
                <a:gd name="T60" fmla="*/ 567 w 1531"/>
                <a:gd name="T61" fmla="*/ 0 h 3629"/>
                <a:gd name="T62" fmla="*/ 623 w 1531"/>
                <a:gd name="T63" fmla="*/ 227 h 3629"/>
                <a:gd name="T64" fmla="*/ 680 w 1531"/>
                <a:gd name="T65" fmla="*/ 454 h 3629"/>
                <a:gd name="T66" fmla="*/ 737 w 1531"/>
                <a:gd name="T67" fmla="*/ 624 h 3629"/>
                <a:gd name="T68" fmla="*/ 794 w 1531"/>
                <a:gd name="T69" fmla="*/ 737 h 3629"/>
                <a:gd name="T70" fmla="*/ 737 w 1531"/>
                <a:gd name="T71" fmla="*/ 964 h 3629"/>
                <a:gd name="T72" fmla="*/ 680 w 1531"/>
                <a:gd name="T73" fmla="*/ 1077 h 3629"/>
                <a:gd name="T74" fmla="*/ 737 w 1531"/>
                <a:gd name="T75" fmla="*/ 1304 h 3629"/>
                <a:gd name="T76" fmla="*/ 680 w 1531"/>
                <a:gd name="T77" fmla="*/ 1417 h 3629"/>
                <a:gd name="T78" fmla="*/ 623 w 1531"/>
                <a:gd name="T79" fmla="*/ 1474 h 3629"/>
                <a:gd name="T80" fmla="*/ 680 w 1531"/>
                <a:gd name="T81" fmla="*/ 1531 h 3629"/>
                <a:gd name="T82" fmla="*/ 737 w 1531"/>
                <a:gd name="T83" fmla="*/ 1758 h 3629"/>
                <a:gd name="T84" fmla="*/ 964 w 1531"/>
                <a:gd name="T85" fmla="*/ 1701 h 3629"/>
                <a:gd name="T86" fmla="*/ 1134 w 1531"/>
                <a:gd name="T87" fmla="*/ 1758 h 3629"/>
                <a:gd name="T88" fmla="*/ 1247 w 1531"/>
                <a:gd name="T89" fmla="*/ 2098 h 3629"/>
                <a:gd name="T90" fmla="*/ 1304 w 1531"/>
                <a:gd name="T91" fmla="*/ 2325 h 3629"/>
                <a:gd name="T92" fmla="*/ 1361 w 1531"/>
                <a:gd name="T93" fmla="*/ 2381 h 3629"/>
                <a:gd name="T94" fmla="*/ 1304 w 1531"/>
                <a:gd name="T95" fmla="*/ 2778 h 3629"/>
                <a:gd name="T96" fmla="*/ 1361 w 1531"/>
                <a:gd name="T97" fmla="*/ 2892 h 3629"/>
                <a:gd name="T98" fmla="*/ 1417 w 1531"/>
                <a:gd name="T99" fmla="*/ 2948 h 3629"/>
                <a:gd name="T100" fmla="*/ 1474 w 1531"/>
                <a:gd name="T101" fmla="*/ 3289 h 3629"/>
                <a:gd name="T102" fmla="*/ 1531 w 1531"/>
                <a:gd name="T103" fmla="*/ 3402 h 3629"/>
                <a:gd name="T104" fmla="*/ 1474 w 1531"/>
                <a:gd name="T105" fmla="*/ 3459 h 3629"/>
                <a:gd name="T106" fmla="*/ 1417 w 1531"/>
                <a:gd name="T107" fmla="*/ 3515 h 3629"/>
                <a:gd name="T108" fmla="*/ 1361 w 1531"/>
                <a:gd name="T109" fmla="*/ 3572 h 3629"/>
                <a:gd name="T110" fmla="*/ 1191 w 1531"/>
                <a:gd name="T111" fmla="*/ 3629 h 36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531" h="3629">
                  <a:moveTo>
                    <a:pt x="1134" y="3629"/>
                  </a:moveTo>
                  <a:lnTo>
                    <a:pt x="850" y="3629"/>
                  </a:lnTo>
                  <a:lnTo>
                    <a:pt x="850" y="3572"/>
                  </a:lnTo>
                  <a:lnTo>
                    <a:pt x="794" y="3572"/>
                  </a:lnTo>
                  <a:lnTo>
                    <a:pt x="794" y="3515"/>
                  </a:lnTo>
                  <a:lnTo>
                    <a:pt x="737" y="3515"/>
                  </a:lnTo>
                  <a:lnTo>
                    <a:pt x="737" y="3459"/>
                  </a:lnTo>
                  <a:lnTo>
                    <a:pt x="680" y="3459"/>
                  </a:lnTo>
                  <a:lnTo>
                    <a:pt x="680" y="3402"/>
                  </a:lnTo>
                  <a:lnTo>
                    <a:pt x="453" y="3402"/>
                  </a:lnTo>
                  <a:lnTo>
                    <a:pt x="453" y="3175"/>
                  </a:lnTo>
                  <a:lnTo>
                    <a:pt x="510" y="3175"/>
                  </a:lnTo>
                  <a:lnTo>
                    <a:pt x="510" y="3005"/>
                  </a:lnTo>
                  <a:lnTo>
                    <a:pt x="453" y="3005"/>
                  </a:lnTo>
                  <a:lnTo>
                    <a:pt x="453" y="2665"/>
                  </a:lnTo>
                  <a:lnTo>
                    <a:pt x="567" y="2665"/>
                  </a:lnTo>
                  <a:lnTo>
                    <a:pt x="567" y="2608"/>
                  </a:lnTo>
                  <a:lnTo>
                    <a:pt x="623" y="2608"/>
                  </a:lnTo>
                  <a:lnTo>
                    <a:pt x="623" y="2381"/>
                  </a:lnTo>
                  <a:lnTo>
                    <a:pt x="510" y="2381"/>
                  </a:lnTo>
                  <a:lnTo>
                    <a:pt x="510" y="2438"/>
                  </a:lnTo>
                  <a:lnTo>
                    <a:pt x="453" y="2438"/>
                  </a:lnTo>
                  <a:lnTo>
                    <a:pt x="453" y="2268"/>
                  </a:lnTo>
                  <a:lnTo>
                    <a:pt x="510" y="2268"/>
                  </a:lnTo>
                  <a:lnTo>
                    <a:pt x="510" y="2155"/>
                  </a:lnTo>
                  <a:lnTo>
                    <a:pt x="397" y="2155"/>
                  </a:lnTo>
                  <a:lnTo>
                    <a:pt x="397" y="2098"/>
                  </a:lnTo>
                  <a:lnTo>
                    <a:pt x="227" y="2098"/>
                  </a:lnTo>
                  <a:lnTo>
                    <a:pt x="227" y="1928"/>
                  </a:lnTo>
                  <a:lnTo>
                    <a:pt x="170" y="1928"/>
                  </a:lnTo>
                  <a:lnTo>
                    <a:pt x="170" y="1871"/>
                  </a:lnTo>
                  <a:lnTo>
                    <a:pt x="56" y="1871"/>
                  </a:lnTo>
                  <a:lnTo>
                    <a:pt x="56" y="1758"/>
                  </a:lnTo>
                  <a:lnTo>
                    <a:pt x="0" y="1758"/>
                  </a:lnTo>
                  <a:lnTo>
                    <a:pt x="0" y="1644"/>
                  </a:lnTo>
                  <a:lnTo>
                    <a:pt x="56" y="1644"/>
                  </a:lnTo>
                  <a:lnTo>
                    <a:pt x="56" y="1531"/>
                  </a:lnTo>
                  <a:lnTo>
                    <a:pt x="227" y="1531"/>
                  </a:lnTo>
                  <a:lnTo>
                    <a:pt x="227" y="1417"/>
                  </a:lnTo>
                  <a:lnTo>
                    <a:pt x="283" y="1417"/>
                  </a:lnTo>
                  <a:lnTo>
                    <a:pt x="283" y="1304"/>
                  </a:lnTo>
                  <a:lnTo>
                    <a:pt x="227" y="1304"/>
                  </a:lnTo>
                  <a:lnTo>
                    <a:pt x="227" y="1191"/>
                  </a:lnTo>
                  <a:lnTo>
                    <a:pt x="170" y="1191"/>
                  </a:lnTo>
                  <a:lnTo>
                    <a:pt x="170" y="1021"/>
                  </a:lnTo>
                  <a:lnTo>
                    <a:pt x="227" y="1021"/>
                  </a:lnTo>
                  <a:lnTo>
                    <a:pt x="283" y="1021"/>
                  </a:lnTo>
                  <a:lnTo>
                    <a:pt x="283" y="794"/>
                  </a:lnTo>
                  <a:lnTo>
                    <a:pt x="227" y="794"/>
                  </a:lnTo>
                  <a:lnTo>
                    <a:pt x="227" y="567"/>
                  </a:lnTo>
                  <a:lnTo>
                    <a:pt x="283" y="567"/>
                  </a:lnTo>
                  <a:lnTo>
                    <a:pt x="283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283" y="397"/>
                  </a:lnTo>
                  <a:lnTo>
                    <a:pt x="283" y="340"/>
                  </a:lnTo>
                  <a:lnTo>
                    <a:pt x="453" y="340"/>
                  </a:lnTo>
                  <a:lnTo>
                    <a:pt x="453" y="283"/>
                  </a:lnTo>
                  <a:lnTo>
                    <a:pt x="510" y="283"/>
                  </a:lnTo>
                  <a:lnTo>
                    <a:pt x="510" y="57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623" y="0"/>
                  </a:lnTo>
                  <a:lnTo>
                    <a:pt x="623" y="227"/>
                  </a:lnTo>
                  <a:lnTo>
                    <a:pt x="680" y="227"/>
                  </a:lnTo>
                  <a:lnTo>
                    <a:pt x="680" y="454"/>
                  </a:lnTo>
                  <a:lnTo>
                    <a:pt x="737" y="454"/>
                  </a:lnTo>
                  <a:lnTo>
                    <a:pt x="737" y="624"/>
                  </a:lnTo>
                  <a:lnTo>
                    <a:pt x="794" y="624"/>
                  </a:lnTo>
                  <a:lnTo>
                    <a:pt x="794" y="737"/>
                  </a:lnTo>
                  <a:lnTo>
                    <a:pt x="737" y="737"/>
                  </a:lnTo>
                  <a:lnTo>
                    <a:pt x="737" y="964"/>
                  </a:lnTo>
                  <a:lnTo>
                    <a:pt x="680" y="964"/>
                  </a:lnTo>
                  <a:lnTo>
                    <a:pt x="680" y="1077"/>
                  </a:lnTo>
                  <a:lnTo>
                    <a:pt x="737" y="1077"/>
                  </a:lnTo>
                  <a:lnTo>
                    <a:pt x="737" y="1304"/>
                  </a:lnTo>
                  <a:lnTo>
                    <a:pt x="680" y="1304"/>
                  </a:lnTo>
                  <a:lnTo>
                    <a:pt x="680" y="1417"/>
                  </a:lnTo>
                  <a:lnTo>
                    <a:pt x="623" y="1417"/>
                  </a:lnTo>
                  <a:lnTo>
                    <a:pt x="623" y="1474"/>
                  </a:lnTo>
                  <a:lnTo>
                    <a:pt x="680" y="1474"/>
                  </a:lnTo>
                  <a:lnTo>
                    <a:pt x="680" y="1531"/>
                  </a:lnTo>
                  <a:lnTo>
                    <a:pt x="737" y="1531"/>
                  </a:lnTo>
                  <a:lnTo>
                    <a:pt x="737" y="1758"/>
                  </a:lnTo>
                  <a:lnTo>
                    <a:pt x="964" y="1758"/>
                  </a:lnTo>
                  <a:lnTo>
                    <a:pt x="964" y="1701"/>
                  </a:lnTo>
                  <a:lnTo>
                    <a:pt x="1134" y="1701"/>
                  </a:lnTo>
                  <a:lnTo>
                    <a:pt x="1134" y="1758"/>
                  </a:lnTo>
                  <a:lnTo>
                    <a:pt x="1247" y="1758"/>
                  </a:lnTo>
                  <a:lnTo>
                    <a:pt x="1247" y="2098"/>
                  </a:lnTo>
                  <a:lnTo>
                    <a:pt x="1304" y="2098"/>
                  </a:lnTo>
                  <a:lnTo>
                    <a:pt x="1304" y="2325"/>
                  </a:lnTo>
                  <a:lnTo>
                    <a:pt x="1361" y="2325"/>
                  </a:lnTo>
                  <a:lnTo>
                    <a:pt x="1361" y="2381"/>
                  </a:lnTo>
                  <a:lnTo>
                    <a:pt x="1304" y="2381"/>
                  </a:lnTo>
                  <a:lnTo>
                    <a:pt x="1304" y="2778"/>
                  </a:lnTo>
                  <a:lnTo>
                    <a:pt x="1361" y="2778"/>
                  </a:lnTo>
                  <a:lnTo>
                    <a:pt x="1361" y="2892"/>
                  </a:lnTo>
                  <a:lnTo>
                    <a:pt x="1417" y="2892"/>
                  </a:lnTo>
                  <a:lnTo>
                    <a:pt x="1417" y="2948"/>
                  </a:lnTo>
                  <a:lnTo>
                    <a:pt x="1474" y="2948"/>
                  </a:lnTo>
                  <a:lnTo>
                    <a:pt x="1474" y="3289"/>
                  </a:lnTo>
                  <a:lnTo>
                    <a:pt x="1531" y="3289"/>
                  </a:lnTo>
                  <a:lnTo>
                    <a:pt x="1531" y="3402"/>
                  </a:lnTo>
                  <a:lnTo>
                    <a:pt x="1474" y="3402"/>
                  </a:lnTo>
                  <a:lnTo>
                    <a:pt x="1474" y="3459"/>
                  </a:lnTo>
                  <a:lnTo>
                    <a:pt x="1417" y="3459"/>
                  </a:lnTo>
                  <a:lnTo>
                    <a:pt x="1417" y="3515"/>
                  </a:lnTo>
                  <a:lnTo>
                    <a:pt x="1361" y="3515"/>
                  </a:lnTo>
                  <a:lnTo>
                    <a:pt x="1361" y="3572"/>
                  </a:lnTo>
                  <a:lnTo>
                    <a:pt x="1191" y="3572"/>
                  </a:lnTo>
                  <a:lnTo>
                    <a:pt x="1191" y="3629"/>
                  </a:lnTo>
                  <a:lnTo>
                    <a:pt x="1134" y="3629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4" name="Freeform 18">
              <a:extLst>
                <a:ext uri="{FF2B5EF4-FFF2-40B4-BE49-F238E27FC236}">
                  <a16:creationId xmlns:a16="http://schemas.microsoft.com/office/drawing/2014/main" id="{62FFAC11-97AF-465D-B29B-7E0FAB51EC7C}"/>
                </a:ext>
              </a:extLst>
            </p:cNvPr>
            <p:cNvSpPr>
              <a:spLocks/>
            </p:cNvSpPr>
            <p:nvPr/>
          </p:nvSpPr>
          <p:spPr bwMode="auto">
            <a:xfrm>
              <a:off x="3975" y="3591"/>
              <a:ext cx="851" cy="567"/>
            </a:xfrm>
            <a:custGeom>
              <a:avLst/>
              <a:gdLst>
                <a:gd name="T0" fmla="*/ 0 w 851"/>
                <a:gd name="T1" fmla="*/ 227 h 567"/>
                <a:gd name="T2" fmla="*/ 0 w 851"/>
                <a:gd name="T3" fmla="*/ 340 h 567"/>
                <a:gd name="T4" fmla="*/ 57 w 851"/>
                <a:gd name="T5" fmla="*/ 340 h 567"/>
                <a:gd name="T6" fmla="*/ 57 w 851"/>
                <a:gd name="T7" fmla="*/ 397 h 567"/>
                <a:gd name="T8" fmla="*/ 114 w 851"/>
                <a:gd name="T9" fmla="*/ 397 h 567"/>
                <a:gd name="T10" fmla="*/ 114 w 851"/>
                <a:gd name="T11" fmla="*/ 454 h 567"/>
                <a:gd name="T12" fmla="*/ 170 w 851"/>
                <a:gd name="T13" fmla="*/ 454 h 567"/>
                <a:gd name="T14" fmla="*/ 170 w 851"/>
                <a:gd name="T15" fmla="*/ 510 h 567"/>
                <a:gd name="T16" fmla="*/ 227 w 851"/>
                <a:gd name="T17" fmla="*/ 510 h 567"/>
                <a:gd name="T18" fmla="*/ 227 w 851"/>
                <a:gd name="T19" fmla="*/ 567 h 567"/>
                <a:gd name="T20" fmla="*/ 284 w 851"/>
                <a:gd name="T21" fmla="*/ 567 h 567"/>
                <a:gd name="T22" fmla="*/ 284 w 851"/>
                <a:gd name="T23" fmla="*/ 510 h 567"/>
                <a:gd name="T24" fmla="*/ 341 w 851"/>
                <a:gd name="T25" fmla="*/ 510 h 567"/>
                <a:gd name="T26" fmla="*/ 341 w 851"/>
                <a:gd name="T27" fmla="*/ 454 h 567"/>
                <a:gd name="T28" fmla="*/ 454 w 851"/>
                <a:gd name="T29" fmla="*/ 454 h 567"/>
                <a:gd name="T30" fmla="*/ 454 w 851"/>
                <a:gd name="T31" fmla="*/ 397 h 567"/>
                <a:gd name="T32" fmla="*/ 511 w 851"/>
                <a:gd name="T33" fmla="*/ 397 h 567"/>
                <a:gd name="T34" fmla="*/ 567 w 851"/>
                <a:gd name="T35" fmla="*/ 397 h 567"/>
                <a:gd name="T36" fmla="*/ 567 w 851"/>
                <a:gd name="T37" fmla="*/ 340 h 567"/>
                <a:gd name="T38" fmla="*/ 624 w 851"/>
                <a:gd name="T39" fmla="*/ 340 h 567"/>
                <a:gd name="T40" fmla="*/ 624 w 851"/>
                <a:gd name="T41" fmla="*/ 284 h 567"/>
                <a:gd name="T42" fmla="*/ 794 w 851"/>
                <a:gd name="T43" fmla="*/ 284 h 567"/>
                <a:gd name="T44" fmla="*/ 794 w 851"/>
                <a:gd name="T45" fmla="*/ 227 h 567"/>
                <a:gd name="T46" fmla="*/ 851 w 851"/>
                <a:gd name="T47" fmla="*/ 227 h 567"/>
                <a:gd name="T48" fmla="*/ 851 w 851"/>
                <a:gd name="T49" fmla="*/ 170 h 567"/>
                <a:gd name="T50" fmla="*/ 794 w 851"/>
                <a:gd name="T51" fmla="*/ 170 h 567"/>
                <a:gd name="T52" fmla="*/ 794 w 851"/>
                <a:gd name="T53" fmla="*/ 113 h 567"/>
                <a:gd name="T54" fmla="*/ 737 w 851"/>
                <a:gd name="T55" fmla="*/ 113 h 567"/>
                <a:gd name="T56" fmla="*/ 737 w 851"/>
                <a:gd name="T57" fmla="*/ 57 h 567"/>
                <a:gd name="T58" fmla="*/ 681 w 851"/>
                <a:gd name="T59" fmla="*/ 57 h 567"/>
                <a:gd name="T60" fmla="*/ 681 w 851"/>
                <a:gd name="T61" fmla="*/ 0 h 567"/>
                <a:gd name="T62" fmla="*/ 624 w 851"/>
                <a:gd name="T63" fmla="*/ 0 h 567"/>
                <a:gd name="T64" fmla="*/ 624 w 851"/>
                <a:gd name="T65" fmla="*/ 57 h 567"/>
                <a:gd name="T66" fmla="*/ 567 w 851"/>
                <a:gd name="T67" fmla="*/ 57 h 567"/>
                <a:gd name="T68" fmla="*/ 567 w 851"/>
                <a:gd name="T69" fmla="*/ 113 h 567"/>
                <a:gd name="T70" fmla="*/ 511 w 851"/>
                <a:gd name="T71" fmla="*/ 113 h 567"/>
                <a:gd name="T72" fmla="*/ 511 w 851"/>
                <a:gd name="T73" fmla="*/ 170 h 567"/>
                <a:gd name="T74" fmla="*/ 341 w 851"/>
                <a:gd name="T75" fmla="*/ 170 h 567"/>
                <a:gd name="T76" fmla="*/ 341 w 851"/>
                <a:gd name="T77" fmla="*/ 227 h 567"/>
                <a:gd name="T78" fmla="*/ 0 w 851"/>
                <a:gd name="T79" fmla="*/ 22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851" h="567">
                  <a:moveTo>
                    <a:pt x="0" y="227"/>
                  </a:moveTo>
                  <a:lnTo>
                    <a:pt x="0" y="340"/>
                  </a:lnTo>
                  <a:lnTo>
                    <a:pt x="57" y="340"/>
                  </a:lnTo>
                  <a:lnTo>
                    <a:pt x="57" y="397"/>
                  </a:lnTo>
                  <a:lnTo>
                    <a:pt x="114" y="397"/>
                  </a:lnTo>
                  <a:lnTo>
                    <a:pt x="114" y="454"/>
                  </a:lnTo>
                  <a:lnTo>
                    <a:pt x="170" y="454"/>
                  </a:lnTo>
                  <a:lnTo>
                    <a:pt x="170" y="510"/>
                  </a:lnTo>
                  <a:lnTo>
                    <a:pt x="227" y="510"/>
                  </a:lnTo>
                  <a:lnTo>
                    <a:pt x="227" y="567"/>
                  </a:lnTo>
                  <a:lnTo>
                    <a:pt x="284" y="567"/>
                  </a:lnTo>
                  <a:lnTo>
                    <a:pt x="284" y="510"/>
                  </a:lnTo>
                  <a:lnTo>
                    <a:pt x="341" y="510"/>
                  </a:lnTo>
                  <a:lnTo>
                    <a:pt x="341" y="454"/>
                  </a:lnTo>
                  <a:lnTo>
                    <a:pt x="454" y="454"/>
                  </a:lnTo>
                  <a:lnTo>
                    <a:pt x="454" y="397"/>
                  </a:lnTo>
                  <a:lnTo>
                    <a:pt x="511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24" y="340"/>
                  </a:lnTo>
                  <a:lnTo>
                    <a:pt x="624" y="284"/>
                  </a:lnTo>
                  <a:lnTo>
                    <a:pt x="794" y="284"/>
                  </a:lnTo>
                  <a:lnTo>
                    <a:pt x="794" y="227"/>
                  </a:lnTo>
                  <a:lnTo>
                    <a:pt x="851" y="227"/>
                  </a:lnTo>
                  <a:lnTo>
                    <a:pt x="851" y="170"/>
                  </a:lnTo>
                  <a:lnTo>
                    <a:pt x="794" y="170"/>
                  </a:lnTo>
                  <a:lnTo>
                    <a:pt x="794" y="113"/>
                  </a:lnTo>
                  <a:lnTo>
                    <a:pt x="737" y="113"/>
                  </a:lnTo>
                  <a:lnTo>
                    <a:pt x="737" y="57"/>
                  </a:lnTo>
                  <a:lnTo>
                    <a:pt x="681" y="57"/>
                  </a:lnTo>
                  <a:lnTo>
                    <a:pt x="681" y="0"/>
                  </a:lnTo>
                  <a:lnTo>
                    <a:pt x="624" y="0"/>
                  </a:lnTo>
                  <a:lnTo>
                    <a:pt x="624" y="57"/>
                  </a:lnTo>
                  <a:lnTo>
                    <a:pt x="567" y="57"/>
                  </a:lnTo>
                  <a:lnTo>
                    <a:pt x="567" y="113"/>
                  </a:lnTo>
                  <a:lnTo>
                    <a:pt x="511" y="113"/>
                  </a:lnTo>
                  <a:lnTo>
                    <a:pt x="511" y="170"/>
                  </a:lnTo>
                  <a:lnTo>
                    <a:pt x="341" y="170"/>
                  </a:lnTo>
                  <a:lnTo>
                    <a:pt x="341" y="227"/>
                  </a:lnTo>
                  <a:lnTo>
                    <a:pt x="0" y="227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5" name="Freeform 19">
              <a:extLst>
                <a:ext uri="{FF2B5EF4-FFF2-40B4-BE49-F238E27FC236}">
                  <a16:creationId xmlns:a16="http://schemas.microsoft.com/office/drawing/2014/main" id="{8066F5E9-A4E4-4D11-BF40-6C5F482CD218}"/>
                </a:ext>
              </a:extLst>
            </p:cNvPr>
            <p:cNvSpPr>
              <a:spLocks/>
            </p:cNvSpPr>
            <p:nvPr/>
          </p:nvSpPr>
          <p:spPr bwMode="auto">
            <a:xfrm>
              <a:off x="4429" y="2570"/>
              <a:ext cx="1077" cy="1248"/>
            </a:xfrm>
            <a:custGeom>
              <a:avLst/>
              <a:gdLst>
                <a:gd name="T0" fmla="*/ 397 w 1077"/>
                <a:gd name="T1" fmla="*/ 1248 h 1248"/>
                <a:gd name="T2" fmla="*/ 397 w 1077"/>
                <a:gd name="T3" fmla="*/ 1191 h 1248"/>
                <a:gd name="T4" fmla="*/ 340 w 1077"/>
                <a:gd name="T5" fmla="*/ 1191 h 1248"/>
                <a:gd name="T6" fmla="*/ 340 w 1077"/>
                <a:gd name="T7" fmla="*/ 1134 h 1248"/>
                <a:gd name="T8" fmla="*/ 283 w 1077"/>
                <a:gd name="T9" fmla="*/ 1134 h 1248"/>
                <a:gd name="T10" fmla="*/ 283 w 1077"/>
                <a:gd name="T11" fmla="*/ 1078 h 1248"/>
                <a:gd name="T12" fmla="*/ 227 w 1077"/>
                <a:gd name="T13" fmla="*/ 1078 h 1248"/>
                <a:gd name="T14" fmla="*/ 227 w 1077"/>
                <a:gd name="T15" fmla="*/ 908 h 1248"/>
                <a:gd name="T16" fmla="*/ 170 w 1077"/>
                <a:gd name="T17" fmla="*/ 908 h 1248"/>
                <a:gd name="T18" fmla="*/ 170 w 1077"/>
                <a:gd name="T19" fmla="*/ 567 h 1248"/>
                <a:gd name="T20" fmla="*/ 113 w 1077"/>
                <a:gd name="T21" fmla="*/ 567 h 1248"/>
                <a:gd name="T22" fmla="*/ 113 w 1077"/>
                <a:gd name="T23" fmla="*/ 511 h 1248"/>
                <a:gd name="T24" fmla="*/ 57 w 1077"/>
                <a:gd name="T25" fmla="*/ 511 h 1248"/>
                <a:gd name="T26" fmla="*/ 57 w 1077"/>
                <a:gd name="T27" fmla="*/ 397 h 1248"/>
                <a:gd name="T28" fmla="*/ 0 w 1077"/>
                <a:gd name="T29" fmla="*/ 397 h 1248"/>
                <a:gd name="T30" fmla="*/ 0 w 1077"/>
                <a:gd name="T31" fmla="*/ 0 h 1248"/>
                <a:gd name="T32" fmla="*/ 170 w 1077"/>
                <a:gd name="T33" fmla="*/ 0 h 1248"/>
                <a:gd name="T34" fmla="*/ 170 w 1077"/>
                <a:gd name="T35" fmla="*/ 114 h 1248"/>
                <a:gd name="T36" fmla="*/ 510 w 1077"/>
                <a:gd name="T37" fmla="*/ 114 h 1248"/>
                <a:gd name="T38" fmla="*/ 510 w 1077"/>
                <a:gd name="T39" fmla="*/ 0 h 1248"/>
                <a:gd name="T40" fmla="*/ 567 w 1077"/>
                <a:gd name="T41" fmla="*/ 0 h 1248"/>
                <a:gd name="T42" fmla="*/ 567 w 1077"/>
                <a:gd name="T43" fmla="*/ 170 h 1248"/>
                <a:gd name="T44" fmla="*/ 624 w 1077"/>
                <a:gd name="T45" fmla="*/ 170 h 1248"/>
                <a:gd name="T46" fmla="*/ 624 w 1077"/>
                <a:gd name="T47" fmla="*/ 227 h 1248"/>
                <a:gd name="T48" fmla="*/ 680 w 1077"/>
                <a:gd name="T49" fmla="*/ 227 h 1248"/>
                <a:gd name="T50" fmla="*/ 737 w 1077"/>
                <a:gd name="T51" fmla="*/ 227 h 1248"/>
                <a:gd name="T52" fmla="*/ 737 w 1077"/>
                <a:gd name="T53" fmla="*/ 284 h 1248"/>
                <a:gd name="T54" fmla="*/ 907 w 1077"/>
                <a:gd name="T55" fmla="*/ 284 h 1248"/>
                <a:gd name="T56" fmla="*/ 907 w 1077"/>
                <a:gd name="T57" fmla="*/ 341 h 1248"/>
                <a:gd name="T58" fmla="*/ 964 w 1077"/>
                <a:gd name="T59" fmla="*/ 341 h 1248"/>
                <a:gd name="T60" fmla="*/ 1021 w 1077"/>
                <a:gd name="T61" fmla="*/ 341 h 1248"/>
                <a:gd name="T62" fmla="*/ 1021 w 1077"/>
                <a:gd name="T63" fmla="*/ 397 h 1248"/>
                <a:gd name="T64" fmla="*/ 1077 w 1077"/>
                <a:gd name="T65" fmla="*/ 397 h 1248"/>
                <a:gd name="T66" fmla="*/ 1077 w 1077"/>
                <a:gd name="T67" fmla="*/ 454 h 1248"/>
                <a:gd name="T68" fmla="*/ 794 w 1077"/>
                <a:gd name="T69" fmla="*/ 454 h 1248"/>
                <a:gd name="T70" fmla="*/ 794 w 1077"/>
                <a:gd name="T71" fmla="*/ 511 h 1248"/>
                <a:gd name="T72" fmla="*/ 737 w 1077"/>
                <a:gd name="T73" fmla="*/ 511 h 1248"/>
                <a:gd name="T74" fmla="*/ 737 w 1077"/>
                <a:gd name="T75" fmla="*/ 567 h 1248"/>
                <a:gd name="T76" fmla="*/ 680 w 1077"/>
                <a:gd name="T77" fmla="*/ 567 h 1248"/>
                <a:gd name="T78" fmla="*/ 680 w 1077"/>
                <a:gd name="T79" fmla="*/ 738 h 1248"/>
                <a:gd name="T80" fmla="*/ 624 w 1077"/>
                <a:gd name="T81" fmla="*/ 738 h 1248"/>
                <a:gd name="T82" fmla="*/ 624 w 1077"/>
                <a:gd name="T83" fmla="*/ 794 h 1248"/>
                <a:gd name="T84" fmla="*/ 567 w 1077"/>
                <a:gd name="T85" fmla="*/ 794 h 1248"/>
                <a:gd name="T86" fmla="*/ 567 w 1077"/>
                <a:gd name="T87" fmla="*/ 908 h 1248"/>
                <a:gd name="T88" fmla="*/ 454 w 1077"/>
                <a:gd name="T89" fmla="*/ 908 h 1248"/>
                <a:gd name="T90" fmla="*/ 454 w 1077"/>
                <a:gd name="T91" fmla="*/ 964 h 1248"/>
                <a:gd name="T92" fmla="*/ 624 w 1077"/>
                <a:gd name="T93" fmla="*/ 964 h 1248"/>
                <a:gd name="T94" fmla="*/ 624 w 1077"/>
                <a:gd name="T95" fmla="*/ 1078 h 1248"/>
                <a:gd name="T96" fmla="*/ 567 w 1077"/>
                <a:gd name="T97" fmla="*/ 1078 h 1248"/>
                <a:gd name="T98" fmla="*/ 567 w 1077"/>
                <a:gd name="T99" fmla="*/ 1191 h 1248"/>
                <a:gd name="T100" fmla="*/ 454 w 1077"/>
                <a:gd name="T101" fmla="*/ 1191 h 1248"/>
                <a:gd name="T102" fmla="*/ 454 w 1077"/>
                <a:gd name="T103" fmla="*/ 1248 h 1248"/>
                <a:gd name="T104" fmla="*/ 397 w 1077"/>
                <a:gd name="T105" fmla="*/ 1248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77" h="1248">
                  <a:moveTo>
                    <a:pt x="397" y="1248"/>
                  </a:moveTo>
                  <a:lnTo>
                    <a:pt x="397" y="1191"/>
                  </a:lnTo>
                  <a:lnTo>
                    <a:pt x="340" y="1191"/>
                  </a:lnTo>
                  <a:lnTo>
                    <a:pt x="340" y="1134"/>
                  </a:lnTo>
                  <a:lnTo>
                    <a:pt x="283" y="1134"/>
                  </a:lnTo>
                  <a:lnTo>
                    <a:pt x="283" y="1078"/>
                  </a:lnTo>
                  <a:lnTo>
                    <a:pt x="227" y="1078"/>
                  </a:lnTo>
                  <a:lnTo>
                    <a:pt x="227" y="908"/>
                  </a:lnTo>
                  <a:lnTo>
                    <a:pt x="170" y="908"/>
                  </a:lnTo>
                  <a:lnTo>
                    <a:pt x="170" y="567"/>
                  </a:lnTo>
                  <a:lnTo>
                    <a:pt x="113" y="567"/>
                  </a:lnTo>
                  <a:lnTo>
                    <a:pt x="113" y="511"/>
                  </a:lnTo>
                  <a:lnTo>
                    <a:pt x="57" y="511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0"/>
                  </a:lnTo>
                  <a:lnTo>
                    <a:pt x="170" y="0"/>
                  </a:lnTo>
                  <a:lnTo>
                    <a:pt x="170" y="114"/>
                  </a:lnTo>
                  <a:lnTo>
                    <a:pt x="510" y="114"/>
                  </a:lnTo>
                  <a:lnTo>
                    <a:pt x="510" y="0"/>
                  </a:lnTo>
                  <a:lnTo>
                    <a:pt x="567" y="0"/>
                  </a:lnTo>
                  <a:lnTo>
                    <a:pt x="567" y="170"/>
                  </a:lnTo>
                  <a:lnTo>
                    <a:pt x="624" y="170"/>
                  </a:lnTo>
                  <a:lnTo>
                    <a:pt x="624" y="227"/>
                  </a:lnTo>
                  <a:lnTo>
                    <a:pt x="680" y="227"/>
                  </a:lnTo>
                  <a:lnTo>
                    <a:pt x="737" y="227"/>
                  </a:lnTo>
                  <a:lnTo>
                    <a:pt x="737" y="284"/>
                  </a:lnTo>
                  <a:lnTo>
                    <a:pt x="907" y="284"/>
                  </a:lnTo>
                  <a:lnTo>
                    <a:pt x="907" y="341"/>
                  </a:lnTo>
                  <a:lnTo>
                    <a:pt x="964" y="341"/>
                  </a:lnTo>
                  <a:lnTo>
                    <a:pt x="1021" y="341"/>
                  </a:lnTo>
                  <a:lnTo>
                    <a:pt x="1021" y="397"/>
                  </a:lnTo>
                  <a:lnTo>
                    <a:pt x="1077" y="397"/>
                  </a:lnTo>
                  <a:lnTo>
                    <a:pt x="1077" y="454"/>
                  </a:lnTo>
                  <a:lnTo>
                    <a:pt x="794" y="454"/>
                  </a:lnTo>
                  <a:lnTo>
                    <a:pt x="794" y="511"/>
                  </a:lnTo>
                  <a:lnTo>
                    <a:pt x="737" y="511"/>
                  </a:lnTo>
                  <a:lnTo>
                    <a:pt x="737" y="567"/>
                  </a:lnTo>
                  <a:lnTo>
                    <a:pt x="680" y="567"/>
                  </a:lnTo>
                  <a:lnTo>
                    <a:pt x="680" y="738"/>
                  </a:lnTo>
                  <a:lnTo>
                    <a:pt x="624" y="738"/>
                  </a:lnTo>
                  <a:lnTo>
                    <a:pt x="624" y="794"/>
                  </a:lnTo>
                  <a:lnTo>
                    <a:pt x="567" y="794"/>
                  </a:lnTo>
                  <a:lnTo>
                    <a:pt x="567" y="908"/>
                  </a:lnTo>
                  <a:lnTo>
                    <a:pt x="454" y="908"/>
                  </a:lnTo>
                  <a:lnTo>
                    <a:pt x="454" y="964"/>
                  </a:lnTo>
                  <a:lnTo>
                    <a:pt x="624" y="964"/>
                  </a:lnTo>
                  <a:lnTo>
                    <a:pt x="624" y="1078"/>
                  </a:lnTo>
                  <a:lnTo>
                    <a:pt x="567" y="1078"/>
                  </a:lnTo>
                  <a:lnTo>
                    <a:pt x="567" y="1191"/>
                  </a:lnTo>
                  <a:lnTo>
                    <a:pt x="454" y="1191"/>
                  </a:lnTo>
                  <a:lnTo>
                    <a:pt x="454" y="1248"/>
                  </a:lnTo>
                  <a:lnTo>
                    <a:pt x="397" y="1248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9476" name="Group 20">
            <a:extLst>
              <a:ext uri="{FF2B5EF4-FFF2-40B4-BE49-F238E27FC236}">
                <a16:creationId xmlns:a16="http://schemas.microsoft.com/office/drawing/2014/main" id="{12521939-6BBF-4023-A0BD-9719D1155989}"/>
              </a:ext>
            </a:extLst>
          </p:cNvPr>
          <p:cNvGrpSpPr>
            <a:grpSpLocks/>
          </p:cNvGrpSpPr>
          <p:nvPr/>
        </p:nvGrpSpPr>
        <p:grpSpPr bwMode="auto">
          <a:xfrm>
            <a:off x="730250" y="2009775"/>
            <a:ext cx="11522075" cy="7112000"/>
            <a:chOff x="460" y="1266"/>
            <a:chExt cx="7258" cy="4480"/>
          </a:xfrm>
        </p:grpSpPr>
        <p:sp>
          <p:nvSpPr>
            <p:cNvPr id="19477" name="Freeform 21">
              <a:extLst>
                <a:ext uri="{FF2B5EF4-FFF2-40B4-BE49-F238E27FC236}">
                  <a16:creationId xmlns:a16="http://schemas.microsoft.com/office/drawing/2014/main" id="{3FB271B1-EA1E-43A7-8274-FC5C182C09AD}"/>
                </a:ext>
              </a:extLst>
            </p:cNvPr>
            <p:cNvSpPr>
              <a:spLocks/>
            </p:cNvSpPr>
            <p:nvPr/>
          </p:nvSpPr>
          <p:spPr bwMode="auto">
            <a:xfrm>
              <a:off x="2728" y="1777"/>
              <a:ext cx="1020" cy="1984"/>
            </a:xfrm>
            <a:custGeom>
              <a:avLst/>
              <a:gdLst>
                <a:gd name="T0" fmla="*/ 340 w 1020"/>
                <a:gd name="T1" fmla="*/ 1871 h 1984"/>
                <a:gd name="T2" fmla="*/ 453 w 1020"/>
                <a:gd name="T3" fmla="*/ 1984 h 1984"/>
                <a:gd name="T4" fmla="*/ 510 w 1020"/>
                <a:gd name="T5" fmla="*/ 1871 h 1984"/>
                <a:gd name="T6" fmla="*/ 567 w 1020"/>
                <a:gd name="T7" fmla="*/ 1814 h 1984"/>
                <a:gd name="T8" fmla="*/ 624 w 1020"/>
                <a:gd name="T9" fmla="*/ 1701 h 1984"/>
                <a:gd name="T10" fmla="*/ 624 w 1020"/>
                <a:gd name="T11" fmla="*/ 1531 h 1984"/>
                <a:gd name="T12" fmla="*/ 680 w 1020"/>
                <a:gd name="T13" fmla="*/ 1587 h 1984"/>
                <a:gd name="T14" fmla="*/ 737 w 1020"/>
                <a:gd name="T15" fmla="*/ 1531 h 1984"/>
                <a:gd name="T16" fmla="*/ 907 w 1020"/>
                <a:gd name="T17" fmla="*/ 1417 h 1984"/>
                <a:gd name="T18" fmla="*/ 850 w 1020"/>
                <a:gd name="T19" fmla="*/ 1077 h 1984"/>
                <a:gd name="T20" fmla="*/ 964 w 1020"/>
                <a:gd name="T21" fmla="*/ 1020 h 1984"/>
                <a:gd name="T22" fmla="*/ 1020 w 1020"/>
                <a:gd name="T23" fmla="*/ 793 h 1984"/>
                <a:gd name="T24" fmla="*/ 907 w 1020"/>
                <a:gd name="T25" fmla="*/ 850 h 1984"/>
                <a:gd name="T26" fmla="*/ 850 w 1020"/>
                <a:gd name="T27" fmla="*/ 680 h 1984"/>
                <a:gd name="T28" fmla="*/ 907 w 1020"/>
                <a:gd name="T29" fmla="*/ 567 h 1984"/>
                <a:gd name="T30" fmla="*/ 794 w 1020"/>
                <a:gd name="T31" fmla="*/ 510 h 1984"/>
                <a:gd name="T32" fmla="*/ 624 w 1020"/>
                <a:gd name="T33" fmla="*/ 340 h 1984"/>
                <a:gd name="T34" fmla="*/ 567 w 1020"/>
                <a:gd name="T35" fmla="*/ 283 h 1984"/>
                <a:gd name="T36" fmla="*/ 453 w 1020"/>
                <a:gd name="T37" fmla="*/ 170 h 1984"/>
                <a:gd name="T38" fmla="*/ 397 w 1020"/>
                <a:gd name="T39" fmla="*/ 56 h 1984"/>
                <a:gd name="T40" fmla="*/ 340 w 1020"/>
                <a:gd name="T41" fmla="*/ 0 h 1984"/>
                <a:gd name="T42" fmla="*/ 227 w 1020"/>
                <a:gd name="T43" fmla="*/ 56 h 1984"/>
                <a:gd name="T44" fmla="*/ 170 w 1020"/>
                <a:gd name="T45" fmla="*/ 113 h 1984"/>
                <a:gd name="T46" fmla="*/ 113 w 1020"/>
                <a:gd name="T47" fmla="*/ 226 h 1984"/>
                <a:gd name="T48" fmla="*/ 57 w 1020"/>
                <a:gd name="T49" fmla="*/ 396 h 1984"/>
                <a:gd name="T50" fmla="*/ 0 w 1020"/>
                <a:gd name="T51" fmla="*/ 510 h 1984"/>
                <a:gd name="T52" fmla="*/ 57 w 1020"/>
                <a:gd name="T53" fmla="*/ 567 h 1984"/>
                <a:gd name="T54" fmla="*/ 113 w 1020"/>
                <a:gd name="T55" fmla="*/ 623 h 1984"/>
                <a:gd name="T56" fmla="*/ 170 w 1020"/>
                <a:gd name="T57" fmla="*/ 793 h 1984"/>
                <a:gd name="T58" fmla="*/ 113 w 1020"/>
                <a:gd name="T59" fmla="*/ 850 h 1984"/>
                <a:gd name="T60" fmla="*/ 57 w 1020"/>
                <a:gd name="T61" fmla="*/ 907 h 1984"/>
                <a:gd name="T62" fmla="*/ 0 w 1020"/>
                <a:gd name="T63" fmla="*/ 1134 h 1984"/>
                <a:gd name="T64" fmla="*/ 57 w 1020"/>
                <a:gd name="T65" fmla="*/ 1190 h 1984"/>
                <a:gd name="T66" fmla="*/ 170 w 1020"/>
                <a:gd name="T67" fmla="*/ 1247 h 1984"/>
                <a:gd name="T68" fmla="*/ 227 w 1020"/>
                <a:gd name="T69" fmla="*/ 1644 h 1984"/>
                <a:gd name="T70" fmla="*/ 170 w 1020"/>
                <a:gd name="T71" fmla="*/ 1701 h 1984"/>
                <a:gd name="T72" fmla="*/ 57 w 1020"/>
                <a:gd name="T73" fmla="*/ 1757 h 1984"/>
                <a:gd name="T74" fmla="*/ 113 w 1020"/>
                <a:gd name="T75" fmla="*/ 1814 h 1984"/>
                <a:gd name="T76" fmla="*/ 170 w 1020"/>
                <a:gd name="T77" fmla="*/ 1871 h 19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020" h="1984">
                  <a:moveTo>
                    <a:pt x="170" y="1871"/>
                  </a:moveTo>
                  <a:lnTo>
                    <a:pt x="340" y="1871"/>
                  </a:lnTo>
                  <a:lnTo>
                    <a:pt x="340" y="1984"/>
                  </a:lnTo>
                  <a:lnTo>
                    <a:pt x="453" y="1984"/>
                  </a:lnTo>
                  <a:lnTo>
                    <a:pt x="453" y="1871"/>
                  </a:lnTo>
                  <a:lnTo>
                    <a:pt x="510" y="1871"/>
                  </a:lnTo>
                  <a:lnTo>
                    <a:pt x="510" y="1814"/>
                  </a:lnTo>
                  <a:lnTo>
                    <a:pt x="567" y="1814"/>
                  </a:lnTo>
                  <a:lnTo>
                    <a:pt x="567" y="1701"/>
                  </a:lnTo>
                  <a:lnTo>
                    <a:pt x="624" y="1701"/>
                  </a:lnTo>
                  <a:lnTo>
                    <a:pt x="624" y="1644"/>
                  </a:lnTo>
                  <a:lnTo>
                    <a:pt x="624" y="1531"/>
                  </a:lnTo>
                  <a:lnTo>
                    <a:pt x="680" y="1531"/>
                  </a:lnTo>
                  <a:lnTo>
                    <a:pt x="680" y="1587"/>
                  </a:lnTo>
                  <a:lnTo>
                    <a:pt x="737" y="1587"/>
                  </a:lnTo>
                  <a:lnTo>
                    <a:pt x="737" y="1531"/>
                  </a:lnTo>
                  <a:lnTo>
                    <a:pt x="907" y="1531"/>
                  </a:lnTo>
                  <a:lnTo>
                    <a:pt x="907" y="1417"/>
                  </a:lnTo>
                  <a:lnTo>
                    <a:pt x="850" y="1417"/>
                  </a:lnTo>
                  <a:lnTo>
                    <a:pt x="850" y="1077"/>
                  </a:lnTo>
                  <a:lnTo>
                    <a:pt x="964" y="1077"/>
                  </a:lnTo>
                  <a:lnTo>
                    <a:pt x="964" y="1020"/>
                  </a:lnTo>
                  <a:lnTo>
                    <a:pt x="1020" y="1020"/>
                  </a:lnTo>
                  <a:lnTo>
                    <a:pt x="1020" y="793"/>
                  </a:lnTo>
                  <a:lnTo>
                    <a:pt x="907" y="793"/>
                  </a:lnTo>
                  <a:lnTo>
                    <a:pt x="907" y="850"/>
                  </a:lnTo>
                  <a:lnTo>
                    <a:pt x="850" y="850"/>
                  </a:lnTo>
                  <a:lnTo>
                    <a:pt x="850" y="680"/>
                  </a:lnTo>
                  <a:lnTo>
                    <a:pt x="907" y="680"/>
                  </a:lnTo>
                  <a:lnTo>
                    <a:pt x="907" y="567"/>
                  </a:lnTo>
                  <a:lnTo>
                    <a:pt x="794" y="567"/>
                  </a:lnTo>
                  <a:lnTo>
                    <a:pt x="794" y="510"/>
                  </a:lnTo>
                  <a:lnTo>
                    <a:pt x="624" y="510"/>
                  </a:lnTo>
                  <a:lnTo>
                    <a:pt x="624" y="340"/>
                  </a:lnTo>
                  <a:lnTo>
                    <a:pt x="567" y="340"/>
                  </a:lnTo>
                  <a:lnTo>
                    <a:pt x="567" y="283"/>
                  </a:lnTo>
                  <a:lnTo>
                    <a:pt x="453" y="283"/>
                  </a:lnTo>
                  <a:lnTo>
                    <a:pt x="453" y="170"/>
                  </a:lnTo>
                  <a:lnTo>
                    <a:pt x="397" y="170"/>
                  </a:lnTo>
                  <a:lnTo>
                    <a:pt x="397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227" y="0"/>
                  </a:lnTo>
                  <a:lnTo>
                    <a:pt x="227" y="56"/>
                  </a:lnTo>
                  <a:lnTo>
                    <a:pt x="170" y="56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226"/>
                  </a:lnTo>
                  <a:lnTo>
                    <a:pt x="57" y="226"/>
                  </a:lnTo>
                  <a:lnTo>
                    <a:pt x="57" y="396"/>
                  </a:lnTo>
                  <a:lnTo>
                    <a:pt x="0" y="396"/>
                  </a:lnTo>
                  <a:lnTo>
                    <a:pt x="0" y="510"/>
                  </a:lnTo>
                  <a:lnTo>
                    <a:pt x="57" y="510"/>
                  </a:lnTo>
                  <a:lnTo>
                    <a:pt x="57" y="567"/>
                  </a:lnTo>
                  <a:lnTo>
                    <a:pt x="113" y="567"/>
                  </a:lnTo>
                  <a:lnTo>
                    <a:pt x="113" y="623"/>
                  </a:lnTo>
                  <a:lnTo>
                    <a:pt x="170" y="623"/>
                  </a:lnTo>
                  <a:lnTo>
                    <a:pt x="170" y="793"/>
                  </a:lnTo>
                  <a:lnTo>
                    <a:pt x="113" y="793"/>
                  </a:lnTo>
                  <a:lnTo>
                    <a:pt x="113" y="850"/>
                  </a:lnTo>
                  <a:lnTo>
                    <a:pt x="57" y="850"/>
                  </a:lnTo>
                  <a:lnTo>
                    <a:pt x="57" y="907"/>
                  </a:lnTo>
                  <a:lnTo>
                    <a:pt x="0" y="907"/>
                  </a:lnTo>
                  <a:lnTo>
                    <a:pt x="0" y="1134"/>
                  </a:lnTo>
                  <a:lnTo>
                    <a:pt x="57" y="1134"/>
                  </a:lnTo>
                  <a:lnTo>
                    <a:pt x="57" y="1190"/>
                  </a:lnTo>
                  <a:lnTo>
                    <a:pt x="170" y="1190"/>
                  </a:lnTo>
                  <a:lnTo>
                    <a:pt x="170" y="1247"/>
                  </a:lnTo>
                  <a:lnTo>
                    <a:pt x="227" y="1247"/>
                  </a:lnTo>
                  <a:lnTo>
                    <a:pt x="227" y="1644"/>
                  </a:lnTo>
                  <a:lnTo>
                    <a:pt x="170" y="1644"/>
                  </a:lnTo>
                  <a:lnTo>
                    <a:pt x="170" y="1701"/>
                  </a:lnTo>
                  <a:lnTo>
                    <a:pt x="57" y="1701"/>
                  </a:lnTo>
                  <a:lnTo>
                    <a:pt x="57" y="1757"/>
                  </a:lnTo>
                  <a:lnTo>
                    <a:pt x="113" y="1757"/>
                  </a:lnTo>
                  <a:lnTo>
                    <a:pt x="113" y="1814"/>
                  </a:lnTo>
                  <a:lnTo>
                    <a:pt x="170" y="1814"/>
                  </a:lnTo>
                  <a:lnTo>
                    <a:pt x="170" y="187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8" name="Freeform 22">
              <a:extLst>
                <a:ext uri="{FF2B5EF4-FFF2-40B4-BE49-F238E27FC236}">
                  <a16:creationId xmlns:a16="http://schemas.microsoft.com/office/drawing/2014/main" id="{C2070A92-D3F4-4694-86D1-74989FD7C60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" y="4271"/>
              <a:ext cx="510" cy="1248"/>
            </a:xfrm>
            <a:custGeom>
              <a:avLst/>
              <a:gdLst>
                <a:gd name="T0" fmla="*/ 170 w 510"/>
                <a:gd name="T1" fmla="*/ 114 h 1248"/>
                <a:gd name="T2" fmla="*/ 170 w 510"/>
                <a:gd name="T3" fmla="*/ 567 h 1248"/>
                <a:gd name="T4" fmla="*/ 113 w 510"/>
                <a:gd name="T5" fmla="*/ 567 h 1248"/>
                <a:gd name="T6" fmla="*/ 113 w 510"/>
                <a:gd name="T7" fmla="*/ 794 h 1248"/>
                <a:gd name="T8" fmla="*/ 56 w 510"/>
                <a:gd name="T9" fmla="*/ 794 h 1248"/>
                <a:gd name="T10" fmla="*/ 56 w 510"/>
                <a:gd name="T11" fmla="*/ 1021 h 1248"/>
                <a:gd name="T12" fmla="*/ 0 w 510"/>
                <a:gd name="T13" fmla="*/ 1021 h 1248"/>
                <a:gd name="T14" fmla="*/ 0 w 510"/>
                <a:gd name="T15" fmla="*/ 1248 h 1248"/>
                <a:gd name="T16" fmla="*/ 113 w 510"/>
                <a:gd name="T17" fmla="*/ 1248 h 1248"/>
                <a:gd name="T18" fmla="*/ 113 w 510"/>
                <a:gd name="T19" fmla="*/ 1191 h 1248"/>
                <a:gd name="T20" fmla="*/ 226 w 510"/>
                <a:gd name="T21" fmla="*/ 1191 h 1248"/>
                <a:gd name="T22" fmla="*/ 226 w 510"/>
                <a:gd name="T23" fmla="*/ 1134 h 1248"/>
                <a:gd name="T24" fmla="*/ 510 w 510"/>
                <a:gd name="T25" fmla="*/ 1134 h 1248"/>
                <a:gd name="T26" fmla="*/ 510 w 510"/>
                <a:gd name="T27" fmla="*/ 964 h 1248"/>
                <a:gd name="T28" fmla="*/ 453 w 510"/>
                <a:gd name="T29" fmla="*/ 964 h 1248"/>
                <a:gd name="T30" fmla="*/ 453 w 510"/>
                <a:gd name="T31" fmla="*/ 908 h 1248"/>
                <a:gd name="T32" fmla="*/ 510 w 510"/>
                <a:gd name="T33" fmla="*/ 908 h 1248"/>
                <a:gd name="T34" fmla="*/ 510 w 510"/>
                <a:gd name="T35" fmla="*/ 681 h 1248"/>
                <a:gd name="T36" fmla="*/ 453 w 510"/>
                <a:gd name="T37" fmla="*/ 681 h 1248"/>
                <a:gd name="T38" fmla="*/ 453 w 510"/>
                <a:gd name="T39" fmla="*/ 511 h 1248"/>
                <a:gd name="T40" fmla="*/ 283 w 510"/>
                <a:gd name="T41" fmla="*/ 511 h 1248"/>
                <a:gd name="T42" fmla="*/ 283 w 510"/>
                <a:gd name="T43" fmla="*/ 341 h 1248"/>
                <a:gd name="T44" fmla="*/ 340 w 510"/>
                <a:gd name="T45" fmla="*/ 341 h 1248"/>
                <a:gd name="T46" fmla="*/ 340 w 510"/>
                <a:gd name="T47" fmla="*/ 284 h 1248"/>
                <a:gd name="T48" fmla="*/ 397 w 510"/>
                <a:gd name="T49" fmla="*/ 284 h 1248"/>
                <a:gd name="T50" fmla="*/ 397 w 510"/>
                <a:gd name="T51" fmla="*/ 114 h 1248"/>
                <a:gd name="T52" fmla="*/ 453 w 510"/>
                <a:gd name="T53" fmla="*/ 114 h 1248"/>
                <a:gd name="T54" fmla="*/ 453 w 510"/>
                <a:gd name="T55" fmla="*/ 0 h 1248"/>
                <a:gd name="T56" fmla="*/ 283 w 510"/>
                <a:gd name="T57" fmla="*/ 0 h 1248"/>
                <a:gd name="T58" fmla="*/ 283 w 510"/>
                <a:gd name="T59" fmla="*/ 57 h 1248"/>
                <a:gd name="T60" fmla="*/ 226 w 510"/>
                <a:gd name="T61" fmla="*/ 57 h 1248"/>
                <a:gd name="T62" fmla="*/ 226 w 510"/>
                <a:gd name="T63" fmla="*/ 114 h 1248"/>
                <a:gd name="T64" fmla="*/ 170 w 510"/>
                <a:gd name="T65" fmla="*/ 114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10" h="1248">
                  <a:moveTo>
                    <a:pt x="170" y="114"/>
                  </a:moveTo>
                  <a:lnTo>
                    <a:pt x="170" y="567"/>
                  </a:lnTo>
                  <a:lnTo>
                    <a:pt x="113" y="567"/>
                  </a:lnTo>
                  <a:lnTo>
                    <a:pt x="113" y="794"/>
                  </a:lnTo>
                  <a:lnTo>
                    <a:pt x="56" y="794"/>
                  </a:lnTo>
                  <a:lnTo>
                    <a:pt x="56" y="1021"/>
                  </a:lnTo>
                  <a:lnTo>
                    <a:pt x="0" y="1021"/>
                  </a:lnTo>
                  <a:lnTo>
                    <a:pt x="0" y="1248"/>
                  </a:lnTo>
                  <a:lnTo>
                    <a:pt x="113" y="1248"/>
                  </a:lnTo>
                  <a:lnTo>
                    <a:pt x="113" y="1191"/>
                  </a:lnTo>
                  <a:lnTo>
                    <a:pt x="226" y="1191"/>
                  </a:lnTo>
                  <a:lnTo>
                    <a:pt x="226" y="1134"/>
                  </a:lnTo>
                  <a:lnTo>
                    <a:pt x="510" y="1134"/>
                  </a:lnTo>
                  <a:lnTo>
                    <a:pt x="510" y="964"/>
                  </a:lnTo>
                  <a:lnTo>
                    <a:pt x="453" y="964"/>
                  </a:lnTo>
                  <a:lnTo>
                    <a:pt x="453" y="908"/>
                  </a:lnTo>
                  <a:lnTo>
                    <a:pt x="510" y="908"/>
                  </a:lnTo>
                  <a:lnTo>
                    <a:pt x="510" y="681"/>
                  </a:lnTo>
                  <a:lnTo>
                    <a:pt x="453" y="681"/>
                  </a:lnTo>
                  <a:lnTo>
                    <a:pt x="453" y="511"/>
                  </a:lnTo>
                  <a:lnTo>
                    <a:pt x="283" y="511"/>
                  </a:lnTo>
                  <a:lnTo>
                    <a:pt x="283" y="341"/>
                  </a:lnTo>
                  <a:lnTo>
                    <a:pt x="340" y="341"/>
                  </a:lnTo>
                  <a:lnTo>
                    <a:pt x="340" y="284"/>
                  </a:lnTo>
                  <a:lnTo>
                    <a:pt x="397" y="284"/>
                  </a:lnTo>
                  <a:lnTo>
                    <a:pt x="397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283" y="0"/>
                  </a:lnTo>
                  <a:lnTo>
                    <a:pt x="283" y="57"/>
                  </a:lnTo>
                  <a:lnTo>
                    <a:pt x="226" y="57"/>
                  </a:lnTo>
                  <a:lnTo>
                    <a:pt x="226" y="114"/>
                  </a:lnTo>
                  <a:lnTo>
                    <a:pt x="170" y="1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79" name="Freeform 23">
              <a:extLst>
                <a:ext uri="{FF2B5EF4-FFF2-40B4-BE49-F238E27FC236}">
                  <a16:creationId xmlns:a16="http://schemas.microsoft.com/office/drawing/2014/main" id="{6FF63CE4-0E92-4C87-8908-DB4C581EB8FE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1" y="3818"/>
              <a:ext cx="737" cy="907"/>
            </a:xfrm>
            <a:custGeom>
              <a:avLst/>
              <a:gdLst>
                <a:gd name="T0" fmla="*/ 0 w 737"/>
                <a:gd name="T1" fmla="*/ 794 h 907"/>
                <a:gd name="T2" fmla="*/ 113 w 737"/>
                <a:gd name="T3" fmla="*/ 794 h 907"/>
                <a:gd name="T4" fmla="*/ 113 w 737"/>
                <a:gd name="T5" fmla="*/ 907 h 907"/>
                <a:gd name="T6" fmla="*/ 227 w 737"/>
                <a:gd name="T7" fmla="*/ 907 h 907"/>
                <a:gd name="T8" fmla="*/ 227 w 737"/>
                <a:gd name="T9" fmla="*/ 794 h 907"/>
                <a:gd name="T10" fmla="*/ 283 w 737"/>
                <a:gd name="T11" fmla="*/ 794 h 907"/>
                <a:gd name="T12" fmla="*/ 283 w 737"/>
                <a:gd name="T13" fmla="*/ 737 h 907"/>
                <a:gd name="T14" fmla="*/ 340 w 737"/>
                <a:gd name="T15" fmla="*/ 737 h 907"/>
                <a:gd name="T16" fmla="*/ 340 w 737"/>
                <a:gd name="T17" fmla="*/ 680 h 907"/>
                <a:gd name="T18" fmla="*/ 397 w 737"/>
                <a:gd name="T19" fmla="*/ 680 h 907"/>
                <a:gd name="T20" fmla="*/ 397 w 737"/>
                <a:gd name="T21" fmla="*/ 510 h 907"/>
                <a:gd name="T22" fmla="*/ 453 w 737"/>
                <a:gd name="T23" fmla="*/ 510 h 907"/>
                <a:gd name="T24" fmla="*/ 453 w 737"/>
                <a:gd name="T25" fmla="*/ 453 h 907"/>
                <a:gd name="T26" fmla="*/ 510 w 737"/>
                <a:gd name="T27" fmla="*/ 453 h 907"/>
                <a:gd name="T28" fmla="*/ 510 w 737"/>
                <a:gd name="T29" fmla="*/ 397 h 907"/>
                <a:gd name="T30" fmla="*/ 567 w 737"/>
                <a:gd name="T31" fmla="*/ 397 h 907"/>
                <a:gd name="T32" fmla="*/ 567 w 737"/>
                <a:gd name="T33" fmla="*/ 340 h 907"/>
                <a:gd name="T34" fmla="*/ 624 w 737"/>
                <a:gd name="T35" fmla="*/ 340 h 907"/>
                <a:gd name="T36" fmla="*/ 624 w 737"/>
                <a:gd name="T37" fmla="*/ 283 h 907"/>
                <a:gd name="T38" fmla="*/ 737 w 737"/>
                <a:gd name="T39" fmla="*/ 283 h 907"/>
                <a:gd name="T40" fmla="*/ 737 w 737"/>
                <a:gd name="T41" fmla="*/ 170 h 907"/>
                <a:gd name="T42" fmla="*/ 680 w 737"/>
                <a:gd name="T43" fmla="*/ 170 h 907"/>
                <a:gd name="T44" fmla="*/ 680 w 737"/>
                <a:gd name="T45" fmla="*/ 113 h 907"/>
                <a:gd name="T46" fmla="*/ 624 w 737"/>
                <a:gd name="T47" fmla="*/ 113 h 907"/>
                <a:gd name="T48" fmla="*/ 624 w 737"/>
                <a:gd name="T49" fmla="*/ 0 h 907"/>
                <a:gd name="T50" fmla="*/ 453 w 737"/>
                <a:gd name="T51" fmla="*/ 0 h 907"/>
                <a:gd name="T52" fmla="*/ 453 w 737"/>
                <a:gd name="T53" fmla="*/ 57 h 907"/>
                <a:gd name="T54" fmla="*/ 340 w 737"/>
                <a:gd name="T55" fmla="*/ 57 h 907"/>
                <a:gd name="T56" fmla="*/ 340 w 737"/>
                <a:gd name="T57" fmla="*/ 113 h 907"/>
                <a:gd name="T58" fmla="*/ 227 w 737"/>
                <a:gd name="T59" fmla="*/ 113 h 907"/>
                <a:gd name="T60" fmla="*/ 227 w 737"/>
                <a:gd name="T61" fmla="*/ 170 h 907"/>
                <a:gd name="T62" fmla="*/ 170 w 737"/>
                <a:gd name="T63" fmla="*/ 170 h 907"/>
                <a:gd name="T64" fmla="*/ 170 w 737"/>
                <a:gd name="T65" fmla="*/ 283 h 907"/>
                <a:gd name="T66" fmla="*/ 227 w 737"/>
                <a:gd name="T67" fmla="*/ 283 h 907"/>
                <a:gd name="T68" fmla="*/ 227 w 737"/>
                <a:gd name="T69" fmla="*/ 397 h 907"/>
                <a:gd name="T70" fmla="*/ 170 w 737"/>
                <a:gd name="T71" fmla="*/ 397 h 907"/>
                <a:gd name="T72" fmla="*/ 170 w 737"/>
                <a:gd name="T73" fmla="*/ 453 h 907"/>
                <a:gd name="T74" fmla="*/ 113 w 737"/>
                <a:gd name="T75" fmla="*/ 453 h 907"/>
                <a:gd name="T76" fmla="*/ 113 w 737"/>
                <a:gd name="T77" fmla="*/ 567 h 907"/>
                <a:gd name="T78" fmla="*/ 57 w 737"/>
                <a:gd name="T79" fmla="*/ 567 h 907"/>
                <a:gd name="T80" fmla="*/ 57 w 737"/>
                <a:gd name="T81" fmla="*/ 737 h 907"/>
                <a:gd name="T82" fmla="*/ 0 w 737"/>
                <a:gd name="T83" fmla="*/ 737 h 907"/>
                <a:gd name="T84" fmla="*/ 0 w 737"/>
                <a:gd name="T85" fmla="*/ 794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737" h="907">
                  <a:moveTo>
                    <a:pt x="0" y="794"/>
                  </a:moveTo>
                  <a:lnTo>
                    <a:pt x="113" y="794"/>
                  </a:lnTo>
                  <a:lnTo>
                    <a:pt x="113" y="907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283" y="794"/>
                  </a:lnTo>
                  <a:lnTo>
                    <a:pt x="283" y="737"/>
                  </a:lnTo>
                  <a:lnTo>
                    <a:pt x="340" y="737"/>
                  </a:lnTo>
                  <a:lnTo>
                    <a:pt x="340" y="680"/>
                  </a:lnTo>
                  <a:lnTo>
                    <a:pt x="397" y="680"/>
                  </a:lnTo>
                  <a:lnTo>
                    <a:pt x="397" y="510"/>
                  </a:lnTo>
                  <a:lnTo>
                    <a:pt x="453" y="510"/>
                  </a:lnTo>
                  <a:lnTo>
                    <a:pt x="453" y="453"/>
                  </a:lnTo>
                  <a:lnTo>
                    <a:pt x="510" y="453"/>
                  </a:lnTo>
                  <a:lnTo>
                    <a:pt x="510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24" y="340"/>
                  </a:lnTo>
                  <a:lnTo>
                    <a:pt x="624" y="283"/>
                  </a:lnTo>
                  <a:lnTo>
                    <a:pt x="737" y="283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80" y="113"/>
                  </a:lnTo>
                  <a:lnTo>
                    <a:pt x="624" y="113"/>
                  </a:lnTo>
                  <a:lnTo>
                    <a:pt x="624" y="0"/>
                  </a:lnTo>
                  <a:lnTo>
                    <a:pt x="453" y="0"/>
                  </a:lnTo>
                  <a:lnTo>
                    <a:pt x="453" y="57"/>
                  </a:lnTo>
                  <a:lnTo>
                    <a:pt x="340" y="57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283"/>
                  </a:lnTo>
                  <a:lnTo>
                    <a:pt x="227" y="283"/>
                  </a:lnTo>
                  <a:lnTo>
                    <a:pt x="227" y="397"/>
                  </a:lnTo>
                  <a:lnTo>
                    <a:pt x="170" y="397"/>
                  </a:lnTo>
                  <a:lnTo>
                    <a:pt x="170" y="453"/>
                  </a:lnTo>
                  <a:lnTo>
                    <a:pt x="113" y="453"/>
                  </a:lnTo>
                  <a:lnTo>
                    <a:pt x="113" y="567"/>
                  </a:lnTo>
                  <a:lnTo>
                    <a:pt x="57" y="567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79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0" name="Freeform 24">
              <a:extLst>
                <a:ext uri="{FF2B5EF4-FFF2-40B4-BE49-F238E27FC236}">
                  <a16:creationId xmlns:a16="http://schemas.microsoft.com/office/drawing/2014/main" id="{C882339A-4F9D-43F6-91E6-CC83CC2DACA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4" y="4555"/>
              <a:ext cx="681" cy="850"/>
            </a:xfrm>
            <a:custGeom>
              <a:avLst/>
              <a:gdLst>
                <a:gd name="T0" fmla="*/ 397 w 681"/>
                <a:gd name="T1" fmla="*/ 0 h 850"/>
                <a:gd name="T2" fmla="*/ 397 w 681"/>
                <a:gd name="T3" fmla="*/ 283 h 850"/>
                <a:gd name="T4" fmla="*/ 454 w 681"/>
                <a:gd name="T5" fmla="*/ 283 h 850"/>
                <a:gd name="T6" fmla="*/ 454 w 681"/>
                <a:gd name="T7" fmla="*/ 397 h 850"/>
                <a:gd name="T8" fmla="*/ 681 w 681"/>
                <a:gd name="T9" fmla="*/ 397 h 850"/>
                <a:gd name="T10" fmla="*/ 681 w 681"/>
                <a:gd name="T11" fmla="*/ 510 h 850"/>
                <a:gd name="T12" fmla="*/ 567 w 681"/>
                <a:gd name="T13" fmla="*/ 510 h 850"/>
                <a:gd name="T14" fmla="*/ 567 w 681"/>
                <a:gd name="T15" fmla="*/ 624 h 850"/>
                <a:gd name="T16" fmla="*/ 510 w 681"/>
                <a:gd name="T17" fmla="*/ 624 h 850"/>
                <a:gd name="T18" fmla="*/ 510 w 681"/>
                <a:gd name="T19" fmla="*/ 680 h 850"/>
                <a:gd name="T20" fmla="*/ 454 w 681"/>
                <a:gd name="T21" fmla="*/ 680 h 850"/>
                <a:gd name="T22" fmla="*/ 454 w 681"/>
                <a:gd name="T23" fmla="*/ 737 h 850"/>
                <a:gd name="T24" fmla="*/ 510 w 681"/>
                <a:gd name="T25" fmla="*/ 737 h 850"/>
                <a:gd name="T26" fmla="*/ 510 w 681"/>
                <a:gd name="T27" fmla="*/ 850 h 850"/>
                <a:gd name="T28" fmla="*/ 227 w 681"/>
                <a:gd name="T29" fmla="*/ 850 h 850"/>
                <a:gd name="T30" fmla="*/ 227 w 681"/>
                <a:gd name="T31" fmla="*/ 680 h 850"/>
                <a:gd name="T32" fmla="*/ 170 w 681"/>
                <a:gd name="T33" fmla="*/ 680 h 850"/>
                <a:gd name="T34" fmla="*/ 170 w 681"/>
                <a:gd name="T35" fmla="*/ 624 h 850"/>
                <a:gd name="T36" fmla="*/ 227 w 681"/>
                <a:gd name="T37" fmla="*/ 624 h 850"/>
                <a:gd name="T38" fmla="*/ 227 w 681"/>
                <a:gd name="T39" fmla="*/ 397 h 850"/>
                <a:gd name="T40" fmla="*/ 170 w 681"/>
                <a:gd name="T41" fmla="*/ 397 h 850"/>
                <a:gd name="T42" fmla="*/ 170 w 681"/>
                <a:gd name="T43" fmla="*/ 227 h 850"/>
                <a:gd name="T44" fmla="*/ 0 w 681"/>
                <a:gd name="T45" fmla="*/ 227 h 850"/>
                <a:gd name="T46" fmla="*/ 0 w 681"/>
                <a:gd name="T47" fmla="*/ 57 h 850"/>
                <a:gd name="T48" fmla="*/ 170 w 681"/>
                <a:gd name="T49" fmla="*/ 57 h 850"/>
                <a:gd name="T50" fmla="*/ 170 w 681"/>
                <a:gd name="T51" fmla="*/ 170 h 850"/>
                <a:gd name="T52" fmla="*/ 284 w 681"/>
                <a:gd name="T53" fmla="*/ 170 h 850"/>
                <a:gd name="T54" fmla="*/ 284 w 681"/>
                <a:gd name="T55" fmla="*/ 57 h 850"/>
                <a:gd name="T56" fmla="*/ 340 w 681"/>
                <a:gd name="T57" fmla="*/ 57 h 850"/>
                <a:gd name="T58" fmla="*/ 340 w 681"/>
                <a:gd name="T59" fmla="*/ 0 h 850"/>
                <a:gd name="T60" fmla="*/ 397 w 681"/>
                <a:gd name="T61" fmla="*/ 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81" h="850">
                  <a:moveTo>
                    <a:pt x="397" y="0"/>
                  </a:moveTo>
                  <a:lnTo>
                    <a:pt x="397" y="283"/>
                  </a:lnTo>
                  <a:lnTo>
                    <a:pt x="454" y="283"/>
                  </a:lnTo>
                  <a:lnTo>
                    <a:pt x="454" y="397"/>
                  </a:lnTo>
                  <a:lnTo>
                    <a:pt x="681" y="397"/>
                  </a:lnTo>
                  <a:lnTo>
                    <a:pt x="681" y="510"/>
                  </a:lnTo>
                  <a:lnTo>
                    <a:pt x="567" y="510"/>
                  </a:lnTo>
                  <a:lnTo>
                    <a:pt x="567" y="624"/>
                  </a:lnTo>
                  <a:lnTo>
                    <a:pt x="510" y="624"/>
                  </a:lnTo>
                  <a:lnTo>
                    <a:pt x="510" y="680"/>
                  </a:lnTo>
                  <a:lnTo>
                    <a:pt x="454" y="680"/>
                  </a:lnTo>
                  <a:lnTo>
                    <a:pt x="454" y="737"/>
                  </a:lnTo>
                  <a:lnTo>
                    <a:pt x="510" y="737"/>
                  </a:lnTo>
                  <a:lnTo>
                    <a:pt x="510" y="850"/>
                  </a:lnTo>
                  <a:lnTo>
                    <a:pt x="227" y="850"/>
                  </a:lnTo>
                  <a:lnTo>
                    <a:pt x="227" y="680"/>
                  </a:lnTo>
                  <a:lnTo>
                    <a:pt x="170" y="680"/>
                  </a:lnTo>
                  <a:lnTo>
                    <a:pt x="170" y="624"/>
                  </a:lnTo>
                  <a:lnTo>
                    <a:pt x="227" y="624"/>
                  </a:lnTo>
                  <a:lnTo>
                    <a:pt x="227" y="397"/>
                  </a:lnTo>
                  <a:lnTo>
                    <a:pt x="170" y="397"/>
                  </a:lnTo>
                  <a:lnTo>
                    <a:pt x="170" y="227"/>
                  </a:lnTo>
                  <a:lnTo>
                    <a:pt x="0" y="227"/>
                  </a:lnTo>
                  <a:lnTo>
                    <a:pt x="0" y="57"/>
                  </a:lnTo>
                  <a:lnTo>
                    <a:pt x="170" y="57"/>
                  </a:lnTo>
                  <a:lnTo>
                    <a:pt x="170" y="170"/>
                  </a:lnTo>
                  <a:lnTo>
                    <a:pt x="284" y="170"/>
                  </a:lnTo>
                  <a:lnTo>
                    <a:pt x="284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39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1" name="Freeform 25">
              <a:extLst>
                <a:ext uri="{FF2B5EF4-FFF2-40B4-BE49-F238E27FC236}">
                  <a16:creationId xmlns:a16="http://schemas.microsoft.com/office/drawing/2014/main" id="{38FCC34A-DF81-4761-B88D-2106D993E2FC}"/>
                </a:ext>
              </a:extLst>
            </p:cNvPr>
            <p:cNvSpPr>
              <a:spLocks/>
            </p:cNvSpPr>
            <p:nvPr/>
          </p:nvSpPr>
          <p:spPr bwMode="auto">
            <a:xfrm>
              <a:off x="460" y="4782"/>
              <a:ext cx="510" cy="567"/>
            </a:xfrm>
            <a:custGeom>
              <a:avLst/>
              <a:gdLst>
                <a:gd name="T0" fmla="*/ 510 w 510"/>
                <a:gd name="T1" fmla="*/ 567 h 567"/>
                <a:gd name="T2" fmla="*/ 57 w 510"/>
                <a:gd name="T3" fmla="*/ 567 h 567"/>
                <a:gd name="T4" fmla="*/ 57 w 510"/>
                <a:gd name="T5" fmla="*/ 283 h 567"/>
                <a:gd name="T6" fmla="*/ 0 w 510"/>
                <a:gd name="T7" fmla="*/ 283 h 567"/>
                <a:gd name="T8" fmla="*/ 0 w 510"/>
                <a:gd name="T9" fmla="*/ 0 h 567"/>
                <a:gd name="T10" fmla="*/ 170 w 510"/>
                <a:gd name="T11" fmla="*/ 0 h 567"/>
                <a:gd name="T12" fmla="*/ 170 w 510"/>
                <a:gd name="T13" fmla="*/ 56 h 567"/>
                <a:gd name="T14" fmla="*/ 283 w 510"/>
                <a:gd name="T15" fmla="*/ 56 h 567"/>
                <a:gd name="T16" fmla="*/ 283 w 510"/>
                <a:gd name="T17" fmla="*/ 113 h 567"/>
                <a:gd name="T18" fmla="*/ 227 w 510"/>
                <a:gd name="T19" fmla="*/ 113 h 567"/>
                <a:gd name="T20" fmla="*/ 227 w 510"/>
                <a:gd name="T21" fmla="*/ 170 h 567"/>
                <a:gd name="T22" fmla="*/ 283 w 510"/>
                <a:gd name="T23" fmla="*/ 170 h 567"/>
                <a:gd name="T24" fmla="*/ 283 w 510"/>
                <a:gd name="T25" fmla="*/ 340 h 567"/>
                <a:gd name="T26" fmla="*/ 397 w 510"/>
                <a:gd name="T27" fmla="*/ 340 h 567"/>
                <a:gd name="T28" fmla="*/ 397 w 510"/>
                <a:gd name="T29" fmla="*/ 453 h 567"/>
                <a:gd name="T30" fmla="*/ 453 w 510"/>
                <a:gd name="T31" fmla="*/ 453 h 567"/>
                <a:gd name="T32" fmla="*/ 453 w 510"/>
                <a:gd name="T33" fmla="*/ 510 h 567"/>
                <a:gd name="T34" fmla="*/ 510 w 510"/>
                <a:gd name="T35" fmla="*/ 510 h 567"/>
                <a:gd name="T36" fmla="*/ 510 w 510"/>
                <a:gd name="T37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510" h="567">
                  <a:moveTo>
                    <a:pt x="510" y="567"/>
                  </a:moveTo>
                  <a:lnTo>
                    <a:pt x="57" y="567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0"/>
                  </a:lnTo>
                  <a:lnTo>
                    <a:pt x="170" y="0"/>
                  </a:lnTo>
                  <a:lnTo>
                    <a:pt x="170" y="56"/>
                  </a:lnTo>
                  <a:lnTo>
                    <a:pt x="283" y="56"/>
                  </a:lnTo>
                  <a:lnTo>
                    <a:pt x="283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283" y="170"/>
                  </a:lnTo>
                  <a:lnTo>
                    <a:pt x="283" y="340"/>
                  </a:lnTo>
                  <a:lnTo>
                    <a:pt x="397" y="340"/>
                  </a:lnTo>
                  <a:lnTo>
                    <a:pt x="397" y="453"/>
                  </a:lnTo>
                  <a:lnTo>
                    <a:pt x="453" y="453"/>
                  </a:lnTo>
                  <a:lnTo>
                    <a:pt x="453" y="510"/>
                  </a:lnTo>
                  <a:lnTo>
                    <a:pt x="510" y="510"/>
                  </a:lnTo>
                  <a:lnTo>
                    <a:pt x="510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2" name="Freeform 26">
              <a:extLst>
                <a:ext uri="{FF2B5EF4-FFF2-40B4-BE49-F238E27FC236}">
                  <a16:creationId xmlns:a16="http://schemas.microsoft.com/office/drawing/2014/main" id="{36BA0ECD-F103-470C-BA51-4361748459D4}"/>
                </a:ext>
              </a:extLst>
            </p:cNvPr>
            <p:cNvSpPr>
              <a:spLocks/>
            </p:cNvSpPr>
            <p:nvPr/>
          </p:nvSpPr>
          <p:spPr bwMode="auto">
            <a:xfrm>
              <a:off x="2501" y="4045"/>
              <a:ext cx="680" cy="1474"/>
            </a:xfrm>
            <a:custGeom>
              <a:avLst/>
              <a:gdLst>
                <a:gd name="T0" fmla="*/ 567 w 680"/>
                <a:gd name="T1" fmla="*/ 1474 h 1474"/>
                <a:gd name="T2" fmla="*/ 510 w 680"/>
                <a:gd name="T3" fmla="*/ 1474 h 1474"/>
                <a:gd name="T4" fmla="*/ 510 w 680"/>
                <a:gd name="T5" fmla="*/ 1417 h 1474"/>
                <a:gd name="T6" fmla="*/ 284 w 680"/>
                <a:gd name="T7" fmla="*/ 1417 h 1474"/>
                <a:gd name="T8" fmla="*/ 284 w 680"/>
                <a:gd name="T9" fmla="*/ 1360 h 1474"/>
                <a:gd name="T10" fmla="*/ 113 w 680"/>
                <a:gd name="T11" fmla="*/ 1360 h 1474"/>
                <a:gd name="T12" fmla="*/ 113 w 680"/>
                <a:gd name="T13" fmla="*/ 1247 h 1474"/>
                <a:gd name="T14" fmla="*/ 57 w 680"/>
                <a:gd name="T15" fmla="*/ 1247 h 1474"/>
                <a:gd name="T16" fmla="*/ 57 w 680"/>
                <a:gd name="T17" fmla="*/ 1190 h 1474"/>
                <a:gd name="T18" fmla="*/ 113 w 680"/>
                <a:gd name="T19" fmla="*/ 1190 h 1474"/>
                <a:gd name="T20" fmla="*/ 113 w 680"/>
                <a:gd name="T21" fmla="*/ 1134 h 1474"/>
                <a:gd name="T22" fmla="*/ 170 w 680"/>
                <a:gd name="T23" fmla="*/ 1134 h 1474"/>
                <a:gd name="T24" fmla="*/ 170 w 680"/>
                <a:gd name="T25" fmla="*/ 1020 h 1474"/>
                <a:gd name="T26" fmla="*/ 284 w 680"/>
                <a:gd name="T27" fmla="*/ 1020 h 1474"/>
                <a:gd name="T28" fmla="*/ 284 w 680"/>
                <a:gd name="T29" fmla="*/ 907 h 1474"/>
                <a:gd name="T30" fmla="*/ 57 w 680"/>
                <a:gd name="T31" fmla="*/ 907 h 1474"/>
                <a:gd name="T32" fmla="*/ 57 w 680"/>
                <a:gd name="T33" fmla="*/ 793 h 1474"/>
                <a:gd name="T34" fmla="*/ 0 w 680"/>
                <a:gd name="T35" fmla="*/ 793 h 1474"/>
                <a:gd name="T36" fmla="*/ 0 w 680"/>
                <a:gd name="T37" fmla="*/ 453 h 1474"/>
                <a:gd name="T38" fmla="*/ 57 w 680"/>
                <a:gd name="T39" fmla="*/ 453 h 1474"/>
                <a:gd name="T40" fmla="*/ 57 w 680"/>
                <a:gd name="T41" fmla="*/ 283 h 1474"/>
                <a:gd name="T42" fmla="*/ 113 w 680"/>
                <a:gd name="T43" fmla="*/ 283 h 1474"/>
                <a:gd name="T44" fmla="*/ 113 w 680"/>
                <a:gd name="T45" fmla="*/ 226 h 1474"/>
                <a:gd name="T46" fmla="*/ 170 w 680"/>
                <a:gd name="T47" fmla="*/ 226 h 1474"/>
                <a:gd name="T48" fmla="*/ 170 w 680"/>
                <a:gd name="T49" fmla="*/ 170 h 1474"/>
                <a:gd name="T50" fmla="*/ 227 w 680"/>
                <a:gd name="T51" fmla="*/ 170 h 1474"/>
                <a:gd name="T52" fmla="*/ 227 w 680"/>
                <a:gd name="T53" fmla="*/ 113 h 1474"/>
                <a:gd name="T54" fmla="*/ 284 w 680"/>
                <a:gd name="T55" fmla="*/ 113 h 1474"/>
                <a:gd name="T56" fmla="*/ 284 w 680"/>
                <a:gd name="T57" fmla="*/ 56 h 1474"/>
                <a:gd name="T58" fmla="*/ 397 w 680"/>
                <a:gd name="T59" fmla="*/ 56 h 1474"/>
                <a:gd name="T60" fmla="*/ 397 w 680"/>
                <a:gd name="T61" fmla="*/ 0 h 1474"/>
                <a:gd name="T62" fmla="*/ 454 w 680"/>
                <a:gd name="T63" fmla="*/ 0 h 1474"/>
                <a:gd name="T64" fmla="*/ 454 w 680"/>
                <a:gd name="T65" fmla="*/ 56 h 1474"/>
                <a:gd name="T66" fmla="*/ 510 w 680"/>
                <a:gd name="T67" fmla="*/ 56 h 1474"/>
                <a:gd name="T68" fmla="*/ 510 w 680"/>
                <a:gd name="T69" fmla="*/ 170 h 1474"/>
                <a:gd name="T70" fmla="*/ 454 w 680"/>
                <a:gd name="T71" fmla="*/ 170 h 1474"/>
                <a:gd name="T72" fmla="*/ 454 w 680"/>
                <a:gd name="T73" fmla="*/ 340 h 1474"/>
                <a:gd name="T74" fmla="*/ 567 w 680"/>
                <a:gd name="T75" fmla="*/ 340 h 1474"/>
                <a:gd name="T76" fmla="*/ 567 w 680"/>
                <a:gd name="T77" fmla="*/ 397 h 1474"/>
                <a:gd name="T78" fmla="*/ 624 w 680"/>
                <a:gd name="T79" fmla="*/ 397 h 1474"/>
                <a:gd name="T80" fmla="*/ 624 w 680"/>
                <a:gd name="T81" fmla="*/ 453 h 1474"/>
                <a:gd name="T82" fmla="*/ 680 w 680"/>
                <a:gd name="T83" fmla="*/ 453 h 1474"/>
                <a:gd name="T84" fmla="*/ 680 w 680"/>
                <a:gd name="T85" fmla="*/ 623 h 1474"/>
                <a:gd name="T86" fmla="*/ 624 w 680"/>
                <a:gd name="T87" fmla="*/ 623 h 1474"/>
                <a:gd name="T88" fmla="*/ 624 w 680"/>
                <a:gd name="T89" fmla="*/ 680 h 1474"/>
                <a:gd name="T90" fmla="*/ 567 w 680"/>
                <a:gd name="T91" fmla="*/ 680 h 1474"/>
                <a:gd name="T92" fmla="*/ 567 w 680"/>
                <a:gd name="T93" fmla="*/ 793 h 1474"/>
                <a:gd name="T94" fmla="*/ 454 w 680"/>
                <a:gd name="T95" fmla="*/ 793 h 1474"/>
                <a:gd name="T96" fmla="*/ 454 w 680"/>
                <a:gd name="T97" fmla="*/ 850 h 1474"/>
                <a:gd name="T98" fmla="*/ 510 w 680"/>
                <a:gd name="T99" fmla="*/ 850 h 1474"/>
                <a:gd name="T100" fmla="*/ 510 w 680"/>
                <a:gd name="T101" fmla="*/ 964 h 1474"/>
                <a:gd name="T102" fmla="*/ 454 w 680"/>
                <a:gd name="T103" fmla="*/ 964 h 1474"/>
                <a:gd name="T104" fmla="*/ 454 w 680"/>
                <a:gd name="T105" fmla="*/ 1020 h 1474"/>
                <a:gd name="T106" fmla="*/ 510 w 680"/>
                <a:gd name="T107" fmla="*/ 1020 h 1474"/>
                <a:gd name="T108" fmla="*/ 510 w 680"/>
                <a:gd name="T109" fmla="*/ 1077 h 1474"/>
                <a:gd name="T110" fmla="*/ 567 w 680"/>
                <a:gd name="T111" fmla="*/ 1077 h 1474"/>
                <a:gd name="T112" fmla="*/ 567 w 680"/>
                <a:gd name="T113" fmla="*/ 1304 h 1474"/>
                <a:gd name="T114" fmla="*/ 624 w 680"/>
                <a:gd name="T115" fmla="*/ 1304 h 1474"/>
                <a:gd name="T116" fmla="*/ 624 w 680"/>
                <a:gd name="T117" fmla="*/ 1360 h 1474"/>
                <a:gd name="T118" fmla="*/ 567 w 680"/>
                <a:gd name="T119" fmla="*/ 1360 h 1474"/>
                <a:gd name="T120" fmla="*/ 567 w 680"/>
                <a:gd name="T12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680" h="1474">
                  <a:moveTo>
                    <a:pt x="567" y="1474"/>
                  </a:moveTo>
                  <a:lnTo>
                    <a:pt x="510" y="1474"/>
                  </a:lnTo>
                  <a:lnTo>
                    <a:pt x="510" y="1417"/>
                  </a:lnTo>
                  <a:lnTo>
                    <a:pt x="284" y="1417"/>
                  </a:lnTo>
                  <a:lnTo>
                    <a:pt x="284" y="1360"/>
                  </a:lnTo>
                  <a:lnTo>
                    <a:pt x="113" y="1360"/>
                  </a:lnTo>
                  <a:lnTo>
                    <a:pt x="113" y="1247"/>
                  </a:lnTo>
                  <a:lnTo>
                    <a:pt x="57" y="1247"/>
                  </a:lnTo>
                  <a:lnTo>
                    <a:pt x="57" y="1190"/>
                  </a:lnTo>
                  <a:lnTo>
                    <a:pt x="113" y="1190"/>
                  </a:lnTo>
                  <a:lnTo>
                    <a:pt x="113" y="1134"/>
                  </a:lnTo>
                  <a:lnTo>
                    <a:pt x="170" y="1134"/>
                  </a:lnTo>
                  <a:lnTo>
                    <a:pt x="170" y="1020"/>
                  </a:lnTo>
                  <a:lnTo>
                    <a:pt x="284" y="1020"/>
                  </a:lnTo>
                  <a:lnTo>
                    <a:pt x="284" y="907"/>
                  </a:lnTo>
                  <a:lnTo>
                    <a:pt x="57" y="907"/>
                  </a:lnTo>
                  <a:lnTo>
                    <a:pt x="57" y="793"/>
                  </a:lnTo>
                  <a:lnTo>
                    <a:pt x="0" y="793"/>
                  </a:lnTo>
                  <a:lnTo>
                    <a:pt x="0" y="453"/>
                  </a:lnTo>
                  <a:lnTo>
                    <a:pt x="57" y="453"/>
                  </a:lnTo>
                  <a:lnTo>
                    <a:pt x="57" y="283"/>
                  </a:lnTo>
                  <a:lnTo>
                    <a:pt x="113" y="283"/>
                  </a:lnTo>
                  <a:lnTo>
                    <a:pt x="113" y="226"/>
                  </a:lnTo>
                  <a:lnTo>
                    <a:pt x="170" y="226"/>
                  </a:lnTo>
                  <a:lnTo>
                    <a:pt x="170" y="170"/>
                  </a:lnTo>
                  <a:lnTo>
                    <a:pt x="227" y="170"/>
                  </a:lnTo>
                  <a:lnTo>
                    <a:pt x="227" y="113"/>
                  </a:lnTo>
                  <a:lnTo>
                    <a:pt x="284" y="113"/>
                  </a:lnTo>
                  <a:lnTo>
                    <a:pt x="284" y="56"/>
                  </a:lnTo>
                  <a:lnTo>
                    <a:pt x="397" y="56"/>
                  </a:lnTo>
                  <a:lnTo>
                    <a:pt x="397" y="0"/>
                  </a:lnTo>
                  <a:lnTo>
                    <a:pt x="454" y="0"/>
                  </a:lnTo>
                  <a:lnTo>
                    <a:pt x="454" y="56"/>
                  </a:lnTo>
                  <a:lnTo>
                    <a:pt x="510" y="56"/>
                  </a:lnTo>
                  <a:lnTo>
                    <a:pt x="510" y="170"/>
                  </a:lnTo>
                  <a:lnTo>
                    <a:pt x="454" y="170"/>
                  </a:lnTo>
                  <a:lnTo>
                    <a:pt x="454" y="340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453"/>
                  </a:lnTo>
                  <a:lnTo>
                    <a:pt x="680" y="453"/>
                  </a:lnTo>
                  <a:lnTo>
                    <a:pt x="680" y="623"/>
                  </a:lnTo>
                  <a:lnTo>
                    <a:pt x="624" y="623"/>
                  </a:lnTo>
                  <a:lnTo>
                    <a:pt x="624" y="680"/>
                  </a:lnTo>
                  <a:lnTo>
                    <a:pt x="567" y="680"/>
                  </a:lnTo>
                  <a:lnTo>
                    <a:pt x="567" y="793"/>
                  </a:lnTo>
                  <a:lnTo>
                    <a:pt x="454" y="793"/>
                  </a:lnTo>
                  <a:lnTo>
                    <a:pt x="454" y="850"/>
                  </a:lnTo>
                  <a:lnTo>
                    <a:pt x="510" y="850"/>
                  </a:lnTo>
                  <a:lnTo>
                    <a:pt x="510" y="964"/>
                  </a:lnTo>
                  <a:lnTo>
                    <a:pt x="454" y="964"/>
                  </a:lnTo>
                  <a:lnTo>
                    <a:pt x="454" y="1020"/>
                  </a:lnTo>
                  <a:lnTo>
                    <a:pt x="510" y="1020"/>
                  </a:lnTo>
                  <a:lnTo>
                    <a:pt x="510" y="1077"/>
                  </a:lnTo>
                  <a:lnTo>
                    <a:pt x="567" y="1077"/>
                  </a:lnTo>
                  <a:lnTo>
                    <a:pt x="567" y="1304"/>
                  </a:lnTo>
                  <a:lnTo>
                    <a:pt x="624" y="1304"/>
                  </a:lnTo>
                  <a:lnTo>
                    <a:pt x="624" y="1360"/>
                  </a:lnTo>
                  <a:lnTo>
                    <a:pt x="567" y="1360"/>
                  </a:lnTo>
                  <a:lnTo>
                    <a:pt x="567" y="147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3" name="Freeform 27">
              <a:extLst>
                <a:ext uri="{FF2B5EF4-FFF2-40B4-BE49-F238E27FC236}">
                  <a16:creationId xmlns:a16="http://schemas.microsoft.com/office/drawing/2014/main" id="{4F677041-945E-436B-9991-1672F384D8A9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8" y="5235"/>
              <a:ext cx="680" cy="511"/>
            </a:xfrm>
            <a:custGeom>
              <a:avLst/>
              <a:gdLst>
                <a:gd name="T0" fmla="*/ 680 w 680"/>
                <a:gd name="T1" fmla="*/ 454 h 511"/>
                <a:gd name="T2" fmla="*/ 680 w 680"/>
                <a:gd name="T3" fmla="*/ 511 h 511"/>
                <a:gd name="T4" fmla="*/ 454 w 680"/>
                <a:gd name="T5" fmla="*/ 511 h 511"/>
                <a:gd name="T6" fmla="*/ 454 w 680"/>
                <a:gd name="T7" fmla="*/ 454 h 511"/>
                <a:gd name="T8" fmla="*/ 340 w 680"/>
                <a:gd name="T9" fmla="*/ 454 h 511"/>
                <a:gd name="T10" fmla="*/ 340 w 680"/>
                <a:gd name="T11" fmla="*/ 397 h 511"/>
                <a:gd name="T12" fmla="*/ 227 w 680"/>
                <a:gd name="T13" fmla="*/ 397 h 511"/>
                <a:gd name="T14" fmla="*/ 227 w 680"/>
                <a:gd name="T15" fmla="*/ 341 h 511"/>
                <a:gd name="T16" fmla="*/ 113 w 680"/>
                <a:gd name="T17" fmla="*/ 341 h 511"/>
                <a:gd name="T18" fmla="*/ 113 w 680"/>
                <a:gd name="T19" fmla="*/ 284 h 511"/>
                <a:gd name="T20" fmla="*/ 0 w 680"/>
                <a:gd name="T21" fmla="*/ 284 h 511"/>
                <a:gd name="T22" fmla="*/ 0 w 680"/>
                <a:gd name="T23" fmla="*/ 170 h 511"/>
                <a:gd name="T24" fmla="*/ 113 w 680"/>
                <a:gd name="T25" fmla="*/ 170 h 511"/>
                <a:gd name="T26" fmla="*/ 113 w 680"/>
                <a:gd name="T27" fmla="*/ 114 h 511"/>
                <a:gd name="T28" fmla="*/ 170 w 680"/>
                <a:gd name="T29" fmla="*/ 114 h 511"/>
                <a:gd name="T30" fmla="*/ 170 w 680"/>
                <a:gd name="T31" fmla="*/ 57 h 511"/>
                <a:gd name="T32" fmla="*/ 227 w 680"/>
                <a:gd name="T33" fmla="*/ 57 h 511"/>
                <a:gd name="T34" fmla="*/ 227 w 680"/>
                <a:gd name="T35" fmla="*/ 0 h 511"/>
                <a:gd name="T36" fmla="*/ 397 w 680"/>
                <a:gd name="T37" fmla="*/ 0 h 511"/>
                <a:gd name="T38" fmla="*/ 397 w 680"/>
                <a:gd name="T39" fmla="*/ 114 h 511"/>
                <a:gd name="T40" fmla="*/ 454 w 680"/>
                <a:gd name="T41" fmla="*/ 114 h 511"/>
                <a:gd name="T42" fmla="*/ 454 w 680"/>
                <a:gd name="T43" fmla="*/ 227 h 511"/>
                <a:gd name="T44" fmla="*/ 397 w 680"/>
                <a:gd name="T45" fmla="*/ 227 h 511"/>
                <a:gd name="T46" fmla="*/ 397 w 680"/>
                <a:gd name="T47" fmla="*/ 397 h 511"/>
                <a:gd name="T48" fmla="*/ 624 w 680"/>
                <a:gd name="T49" fmla="*/ 397 h 511"/>
                <a:gd name="T50" fmla="*/ 624 w 680"/>
                <a:gd name="T51" fmla="*/ 454 h 511"/>
                <a:gd name="T52" fmla="*/ 680 w 680"/>
                <a:gd name="T53" fmla="*/ 454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80" h="511">
                  <a:moveTo>
                    <a:pt x="680" y="454"/>
                  </a:moveTo>
                  <a:lnTo>
                    <a:pt x="680" y="511"/>
                  </a:lnTo>
                  <a:lnTo>
                    <a:pt x="454" y="511"/>
                  </a:lnTo>
                  <a:lnTo>
                    <a:pt x="454" y="454"/>
                  </a:lnTo>
                  <a:lnTo>
                    <a:pt x="340" y="454"/>
                  </a:lnTo>
                  <a:lnTo>
                    <a:pt x="340" y="397"/>
                  </a:lnTo>
                  <a:lnTo>
                    <a:pt x="227" y="397"/>
                  </a:lnTo>
                  <a:lnTo>
                    <a:pt x="227" y="341"/>
                  </a:lnTo>
                  <a:lnTo>
                    <a:pt x="113" y="341"/>
                  </a:lnTo>
                  <a:lnTo>
                    <a:pt x="113" y="284"/>
                  </a:lnTo>
                  <a:lnTo>
                    <a:pt x="0" y="284"/>
                  </a:lnTo>
                  <a:lnTo>
                    <a:pt x="0" y="170"/>
                  </a:lnTo>
                  <a:lnTo>
                    <a:pt x="113" y="170"/>
                  </a:lnTo>
                  <a:lnTo>
                    <a:pt x="113" y="114"/>
                  </a:lnTo>
                  <a:lnTo>
                    <a:pt x="170" y="114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397" y="0"/>
                  </a:lnTo>
                  <a:lnTo>
                    <a:pt x="397" y="114"/>
                  </a:lnTo>
                  <a:lnTo>
                    <a:pt x="454" y="114"/>
                  </a:lnTo>
                  <a:lnTo>
                    <a:pt x="454" y="227"/>
                  </a:lnTo>
                  <a:lnTo>
                    <a:pt x="397" y="227"/>
                  </a:lnTo>
                  <a:lnTo>
                    <a:pt x="397" y="397"/>
                  </a:lnTo>
                  <a:lnTo>
                    <a:pt x="624" y="397"/>
                  </a:lnTo>
                  <a:lnTo>
                    <a:pt x="624" y="454"/>
                  </a:lnTo>
                  <a:lnTo>
                    <a:pt x="680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4" name="Freeform 28">
              <a:extLst>
                <a:ext uri="{FF2B5EF4-FFF2-40B4-BE49-F238E27FC236}">
                  <a16:creationId xmlns:a16="http://schemas.microsoft.com/office/drawing/2014/main" id="{0D591B99-9D93-439B-AB32-3DCCDDE115C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55" y="4612"/>
              <a:ext cx="397" cy="793"/>
            </a:xfrm>
            <a:custGeom>
              <a:avLst/>
              <a:gdLst>
                <a:gd name="T0" fmla="*/ 226 w 397"/>
                <a:gd name="T1" fmla="*/ 0 h 793"/>
                <a:gd name="T2" fmla="*/ 283 w 397"/>
                <a:gd name="T3" fmla="*/ 0 h 793"/>
                <a:gd name="T4" fmla="*/ 283 w 397"/>
                <a:gd name="T5" fmla="*/ 113 h 793"/>
                <a:gd name="T6" fmla="*/ 340 w 397"/>
                <a:gd name="T7" fmla="*/ 113 h 793"/>
                <a:gd name="T8" fmla="*/ 340 w 397"/>
                <a:gd name="T9" fmla="*/ 56 h 793"/>
                <a:gd name="T10" fmla="*/ 397 w 397"/>
                <a:gd name="T11" fmla="*/ 56 h 793"/>
                <a:gd name="T12" fmla="*/ 397 w 397"/>
                <a:gd name="T13" fmla="*/ 226 h 793"/>
                <a:gd name="T14" fmla="*/ 340 w 397"/>
                <a:gd name="T15" fmla="*/ 226 h 793"/>
                <a:gd name="T16" fmla="*/ 340 w 397"/>
                <a:gd name="T17" fmla="*/ 340 h 793"/>
                <a:gd name="T18" fmla="*/ 397 w 397"/>
                <a:gd name="T19" fmla="*/ 340 h 793"/>
                <a:gd name="T20" fmla="*/ 397 w 397"/>
                <a:gd name="T21" fmla="*/ 623 h 793"/>
                <a:gd name="T22" fmla="*/ 340 w 397"/>
                <a:gd name="T23" fmla="*/ 623 h 793"/>
                <a:gd name="T24" fmla="*/ 340 w 397"/>
                <a:gd name="T25" fmla="*/ 680 h 793"/>
                <a:gd name="T26" fmla="*/ 283 w 397"/>
                <a:gd name="T27" fmla="*/ 680 h 793"/>
                <a:gd name="T28" fmla="*/ 283 w 397"/>
                <a:gd name="T29" fmla="*/ 737 h 793"/>
                <a:gd name="T30" fmla="*/ 226 w 397"/>
                <a:gd name="T31" fmla="*/ 737 h 793"/>
                <a:gd name="T32" fmla="*/ 226 w 397"/>
                <a:gd name="T33" fmla="*/ 793 h 793"/>
                <a:gd name="T34" fmla="*/ 170 w 397"/>
                <a:gd name="T35" fmla="*/ 793 h 793"/>
                <a:gd name="T36" fmla="*/ 170 w 397"/>
                <a:gd name="T37" fmla="*/ 737 h 793"/>
                <a:gd name="T38" fmla="*/ 113 w 397"/>
                <a:gd name="T39" fmla="*/ 737 h 793"/>
                <a:gd name="T40" fmla="*/ 113 w 397"/>
                <a:gd name="T41" fmla="*/ 510 h 793"/>
                <a:gd name="T42" fmla="*/ 56 w 397"/>
                <a:gd name="T43" fmla="*/ 510 h 793"/>
                <a:gd name="T44" fmla="*/ 56 w 397"/>
                <a:gd name="T45" fmla="*/ 453 h 793"/>
                <a:gd name="T46" fmla="*/ 0 w 397"/>
                <a:gd name="T47" fmla="*/ 453 h 793"/>
                <a:gd name="T48" fmla="*/ 0 w 397"/>
                <a:gd name="T49" fmla="*/ 397 h 793"/>
                <a:gd name="T50" fmla="*/ 56 w 397"/>
                <a:gd name="T51" fmla="*/ 397 h 793"/>
                <a:gd name="T52" fmla="*/ 56 w 397"/>
                <a:gd name="T53" fmla="*/ 283 h 793"/>
                <a:gd name="T54" fmla="*/ 0 w 397"/>
                <a:gd name="T55" fmla="*/ 283 h 793"/>
                <a:gd name="T56" fmla="*/ 0 w 397"/>
                <a:gd name="T57" fmla="*/ 226 h 793"/>
                <a:gd name="T58" fmla="*/ 113 w 397"/>
                <a:gd name="T59" fmla="*/ 226 h 793"/>
                <a:gd name="T60" fmla="*/ 113 w 397"/>
                <a:gd name="T61" fmla="*/ 113 h 793"/>
                <a:gd name="T62" fmla="*/ 170 w 397"/>
                <a:gd name="T63" fmla="*/ 113 h 793"/>
                <a:gd name="T64" fmla="*/ 170 w 397"/>
                <a:gd name="T65" fmla="*/ 56 h 793"/>
                <a:gd name="T66" fmla="*/ 226 w 397"/>
                <a:gd name="T67" fmla="*/ 56 h 793"/>
                <a:gd name="T68" fmla="*/ 226 w 397"/>
                <a:gd name="T69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397" h="793">
                  <a:moveTo>
                    <a:pt x="226" y="0"/>
                  </a:moveTo>
                  <a:lnTo>
                    <a:pt x="283" y="0"/>
                  </a:lnTo>
                  <a:lnTo>
                    <a:pt x="283" y="113"/>
                  </a:lnTo>
                  <a:lnTo>
                    <a:pt x="340" y="113"/>
                  </a:lnTo>
                  <a:lnTo>
                    <a:pt x="340" y="56"/>
                  </a:lnTo>
                  <a:lnTo>
                    <a:pt x="397" y="56"/>
                  </a:lnTo>
                  <a:lnTo>
                    <a:pt x="397" y="226"/>
                  </a:lnTo>
                  <a:lnTo>
                    <a:pt x="340" y="226"/>
                  </a:lnTo>
                  <a:lnTo>
                    <a:pt x="340" y="340"/>
                  </a:lnTo>
                  <a:lnTo>
                    <a:pt x="397" y="340"/>
                  </a:lnTo>
                  <a:lnTo>
                    <a:pt x="397" y="623"/>
                  </a:lnTo>
                  <a:lnTo>
                    <a:pt x="340" y="623"/>
                  </a:lnTo>
                  <a:lnTo>
                    <a:pt x="340" y="680"/>
                  </a:lnTo>
                  <a:lnTo>
                    <a:pt x="283" y="680"/>
                  </a:lnTo>
                  <a:lnTo>
                    <a:pt x="283" y="737"/>
                  </a:lnTo>
                  <a:lnTo>
                    <a:pt x="226" y="737"/>
                  </a:lnTo>
                  <a:lnTo>
                    <a:pt x="226" y="793"/>
                  </a:lnTo>
                  <a:lnTo>
                    <a:pt x="170" y="793"/>
                  </a:lnTo>
                  <a:lnTo>
                    <a:pt x="170" y="737"/>
                  </a:lnTo>
                  <a:lnTo>
                    <a:pt x="113" y="737"/>
                  </a:lnTo>
                  <a:lnTo>
                    <a:pt x="113" y="510"/>
                  </a:lnTo>
                  <a:lnTo>
                    <a:pt x="56" y="510"/>
                  </a:lnTo>
                  <a:lnTo>
                    <a:pt x="56" y="453"/>
                  </a:lnTo>
                  <a:lnTo>
                    <a:pt x="0" y="453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283"/>
                  </a:lnTo>
                  <a:lnTo>
                    <a:pt x="0" y="283"/>
                  </a:lnTo>
                  <a:lnTo>
                    <a:pt x="0" y="226"/>
                  </a:lnTo>
                  <a:lnTo>
                    <a:pt x="113" y="226"/>
                  </a:lnTo>
                  <a:lnTo>
                    <a:pt x="113" y="113"/>
                  </a:lnTo>
                  <a:lnTo>
                    <a:pt x="170" y="113"/>
                  </a:lnTo>
                  <a:lnTo>
                    <a:pt x="170" y="56"/>
                  </a:lnTo>
                  <a:lnTo>
                    <a:pt x="226" y="56"/>
                  </a:lnTo>
                  <a:lnTo>
                    <a:pt x="226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5" name="Freeform 29">
              <a:extLst>
                <a:ext uri="{FF2B5EF4-FFF2-40B4-BE49-F238E27FC236}">
                  <a16:creationId xmlns:a16="http://schemas.microsoft.com/office/drawing/2014/main" id="{C89DF2F2-4E8C-4395-A45B-C11D4737BD79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5" y="4668"/>
              <a:ext cx="510" cy="964"/>
            </a:xfrm>
            <a:custGeom>
              <a:avLst/>
              <a:gdLst>
                <a:gd name="T0" fmla="*/ 397 w 510"/>
                <a:gd name="T1" fmla="*/ 908 h 964"/>
                <a:gd name="T2" fmla="*/ 283 w 510"/>
                <a:gd name="T3" fmla="*/ 908 h 964"/>
                <a:gd name="T4" fmla="*/ 283 w 510"/>
                <a:gd name="T5" fmla="*/ 681 h 964"/>
                <a:gd name="T6" fmla="*/ 340 w 510"/>
                <a:gd name="T7" fmla="*/ 681 h 964"/>
                <a:gd name="T8" fmla="*/ 340 w 510"/>
                <a:gd name="T9" fmla="*/ 567 h 964"/>
                <a:gd name="T10" fmla="*/ 397 w 510"/>
                <a:gd name="T11" fmla="*/ 567 h 964"/>
                <a:gd name="T12" fmla="*/ 397 w 510"/>
                <a:gd name="T13" fmla="*/ 397 h 964"/>
                <a:gd name="T14" fmla="*/ 510 w 510"/>
                <a:gd name="T15" fmla="*/ 397 h 964"/>
                <a:gd name="T16" fmla="*/ 510 w 510"/>
                <a:gd name="T17" fmla="*/ 170 h 964"/>
                <a:gd name="T18" fmla="*/ 453 w 510"/>
                <a:gd name="T19" fmla="*/ 170 h 964"/>
                <a:gd name="T20" fmla="*/ 453 w 510"/>
                <a:gd name="T21" fmla="*/ 114 h 964"/>
                <a:gd name="T22" fmla="*/ 397 w 510"/>
                <a:gd name="T23" fmla="*/ 114 h 964"/>
                <a:gd name="T24" fmla="*/ 397 w 510"/>
                <a:gd name="T25" fmla="*/ 57 h 964"/>
                <a:gd name="T26" fmla="*/ 283 w 510"/>
                <a:gd name="T27" fmla="*/ 57 h 964"/>
                <a:gd name="T28" fmla="*/ 283 w 510"/>
                <a:gd name="T29" fmla="*/ 0 h 964"/>
                <a:gd name="T30" fmla="*/ 113 w 510"/>
                <a:gd name="T31" fmla="*/ 0 h 964"/>
                <a:gd name="T32" fmla="*/ 113 w 510"/>
                <a:gd name="T33" fmla="*/ 57 h 964"/>
                <a:gd name="T34" fmla="*/ 57 w 510"/>
                <a:gd name="T35" fmla="*/ 57 h 964"/>
                <a:gd name="T36" fmla="*/ 57 w 510"/>
                <a:gd name="T37" fmla="*/ 170 h 964"/>
                <a:gd name="T38" fmla="*/ 0 w 510"/>
                <a:gd name="T39" fmla="*/ 170 h 964"/>
                <a:gd name="T40" fmla="*/ 0 w 510"/>
                <a:gd name="T41" fmla="*/ 284 h 964"/>
                <a:gd name="T42" fmla="*/ 57 w 510"/>
                <a:gd name="T43" fmla="*/ 284 h 964"/>
                <a:gd name="T44" fmla="*/ 57 w 510"/>
                <a:gd name="T45" fmla="*/ 567 h 964"/>
                <a:gd name="T46" fmla="*/ 170 w 510"/>
                <a:gd name="T47" fmla="*/ 567 h 964"/>
                <a:gd name="T48" fmla="*/ 170 w 510"/>
                <a:gd name="T49" fmla="*/ 681 h 964"/>
                <a:gd name="T50" fmla="*/ 227 w 510"/>
                <a:gd name="T51" fmla="*/ 681 h 964"/>
                <a:gd name="T52" fmla="*/ 227 w 510"/>
                <a:gd name="T53" fmla="*/ 794 h 964"/>
                <a:gd name="T54" fmla="*/ 170 w 510"/>
                <a:gd name="T55" fmla="*/ 794 h 964"/>
                <a:gd name="T56" fmla="*/ 170 w 510"/>
                <a:gd name="T57" fmla="*/ 964 h 964"/>
                <a:gd name="T58" fmla="*/ 397 w 510"/>
                <a:gd name="T59" fmla="*/ 964 h 964"/>
                <a:gd name="T60" fmla="*/ 397 w 510"/>
                <a:gd name="T61" fmla="*/ 908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10" h="964">
                  <a:moveTo>
                    <a:pt x="397" y="908"/>
                  </a:moveTo>
                  <a:lnTo>
                    <a:pt x="283" y="908"/>
                  </a:lnTo>
                  <a:lnTo>
                    <a:pt x="283" y="681"/>
                  </a:lnTo>
                  <a:lnTo>
                    <a:pt x="340" y="681"/>
                  </a:lnTo>
                  <a:lnTo>
                    <a:pt x="340" y="567"/>
                  </a:lnTo>
                  <a:lnTo>
                    <a:pt x="397" y="567"/>
                  </a:lnTo>
                  <a:lnTo>
                    <a:pt x="397" y="397"/>
                  </a:lnTo>
                  <a:lnTo>
                    <a:pt x="510" y="397"/>
                  </a:lnTo>
                  <a:lnTo>
                    <a:pt x="510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397" y="114"/>
                  </a:lnTo>
                  <a:lnTo>
                    <a:pt x="397" y="57"/>
                  </a:lnTo>
                  <a:lnTo>
                    <a:pt x="283" y="57"/>
                  </a:lnTo>
                  <a:lnTo>
                    <a:pt x="283" y="0"/>
                  </a:lnTo>
                  <a:lnTo>
                    <a:pt x="113" y="0"/>
                  </a:lnTo>
                  <a:lnTo>
                    <a:pt x="113" y="57"/>
                  </a:lnTo>
                  <a:lnTo>
                    <a:pt x="57" y="57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284"/>
                  </a:lnTo>
                  <a:lnTo>
                    <a:pt x="57" y="284"/>
                  </a:lnTo>
                  <a:lnTo>
                    <a:pt x="57" y="567"/>
                  </a:lnTo>
                  <a:lnTo>
                    <a:pt x="170" y="567"/>
                  </a:lnTo>
                  <a:lnTo>
                    <a:pt x="170" y="681"/>
                  </a:lnTo>
                  <a:lnTo>
                    <a:pt x="227" y="681"/>
                  </a:lnTo>
                  <a:lnTo>
                    <a:pt x="227" y="794"/>
                  </a:lnTo>
                  <a:lnTo>
                    <a:pt x="170" y="794"/>
                  </a:lnTo>
                  <a:lnTo>
                    <a:pt x="170" y="964"/>
                  </a:lnTo>
                  <a:lnTo>
                    <a:pt x="397" y="964"/>
                  </a:lnTo>
                  <a:lnTo>
                    <a:pt x="397" y="908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6" name="Freeform 30">
              <a:extLst>
                <a:ext uri="{FF2B5EF4-FFF2-40B4-BE49-F238E27FC236}">
                  <a16:creationId xmlns:a16="http://schemas.microsoft.com/office/drawing/2014/main" id="{771D20AF-5360-466A-ACD6-9EBBF4EF31B1}"/>
                </a:ext>
              </a:extLst>
            </p:cNvPr>
            <p:cNvSpPr>
              <a:spLocks/>
            </p:cNvSpPr>
            <p:nvPr/>
          </p:nvSpPr>
          <p:spPr bwMode="auto">
            <a:xfrm>
              <a:off x="3748" y="4668"/>
              <a:ext cx="227" cy="341"/>
            </a:xfrm>
            <a:custGeom>
              <a:avLst/>
              <a:gdLst>
                <a:gd name="T0" fmla="*/ 57 w 227"/>
                <a:gd name="T1" fmla="*/ 341 h 341"/>
                <a:gd name="T2" fmla="*/ 114 w 227"/>
                <a:gd name="T3" fmla="*/ 341 h 341"/>
                <a:gd name="T4" fmla="*/ 114 w 227"/>
                <a:gd name="T5" fmla="*/ 284 h 341"/>
                <a:gd name="T6" fmla="*/ 171 w 227"/>
                <a:gd name="T7" fmla="*/ 284 h 341"/>
                <a:gd name="T8" fmla="*/ 171 w 227"/>
                <a:gd name="T9" fmla="*/ 227 h 341"/>
                <a:gd name="T10" fmla="*/ 227 w 227"/>
                <a:gd name="T11" fmla="*/ 227 h 341"/>
                <a:gd name="T12" fmla="*/ 227 w 227"/>
                <a:gd name="T13" fmla="*/ 114 h 341"/>
                <a:gd name="T14" fmla="*/ 171 w 227"/>
                <a:gd name="T15" fmla="*/ 114 h 341"/>
                <a:gd name="T16" fmla="*/ 171 w 227"/>
                <a:gd name="T17" fmla="*/ 57 h 341"/>
                <a:gd name="T18" fmla="*/ 114 w 227"/>
                <a:gd name="T19" fmla="*/ 57 h 341"/>
                <a:gd name="T20" fmla="*/ 114 w 227"/>
                <a:gd name="T21" fmla="*/ 0 h 341"/>
                <a:gd name="T22" fmla="*/ 0 w 227"/>
                <a:gd name="T23" fmla="*/ 0 h 341"/>
                <a:gd name="T24" fmla="*/ 0 w 227"/>
                <a:gd name="T25" fmla="*/ 170 h 341"/>
                <a:gd name="T26" fmla="*/ 57 w 227"/>
                <a:gd name="T27" fmla="*/ 170 h 341"/>
                <a:gd name="T28" fmla="*/ 57 w 227"/>
                <a:gd name="T29" fmla="*/ 341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27" h="341">
                  <a:moveTo>
                    <a:pt x="57" y="341"/>
                  </a:moveTo>
                  <a:lnTo>
                    <a:pt x="114" y="341"/>
                  </a:lnTo>
                  <a:lnTo>
                    <a:pt x="114" y="284"/>
                  </a:lnTo>
                  <a:lnTo>
                    <a:pt x="171" y="284"/>
                  </a:lnTo>
                  <a:lnTo>
                    <a:pt x="171" y="227"/>
                  </a:lnTo>
                  <a:lnTo>
                    <a:pt x="227" y="227"/>
                  </a:lnTo>
                  <a:lnTo>
                    <a:pt x="227" y="114"/>
                  </a:lnTo>
                  <a:lnTo>
                    <a:pt x="171" y="114"/>
                  </a:lnTo>
                  <a:lnTo>
                    <a:pt x="171" y="57"/>
                  </a:lnTo>
                  <a:lnTo>
                    <a:pt x="114" y="57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34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7" name="Freeform 31">
              <a:extLst>
                <a:ext uri="{FF2B5EF4-FFF2-40B4-BE49-F238E27FC236}">
                  <a16:creationId xmlns:a16="http://schemas.microsoft.com/office/drawing/2014/main" id="{DAFF5874-3ABC-4CE2-AED3-492821CC59C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5" y="4101"/>
              <a:ext cx="454" cy="737"/>
            </a:xfrm>
            <a:custGeom>
              <a:avLst/>
              <a:gdLst>
                <a:gd name="T0" fmla="*/ 0 w 454"/>
                <a:gd name="T1" fmla="*/ 567 h 737"/>
                <a:gd name="T2" fmla="*/ 0 w 454"/>
                <a:gd name="T3" fmla="*/ 454 h 737"/>
                <a:gd name="T4" fmla="*/ 114 w 454"/>
                <a:gd name="T5" fmla="*/ 454 h 737"/>
                <a:gd name="T6" fmla="*/ 114 w 454"/>
                <a:gd name="T7" fmla="*/ 341 h 737"/>
                <a:gd name="T8" fmla="*/ 170 w 454"/>
                <a:gd name="T9" fmla="*/ 341 h 737"/>
                <a:gd name="T10" fmla="*/ 170 w 454"/>
                <a:gd name="T11" fmla="*/ 170 h 737"/>
                <a:gd name="T12" fmla="*/ 227 w 454"/>
                <a:gd name="T13" fmla="*/ 170 h 737"/>
                <a:gd name="T14" fmla="*/ 227 w 454"/>
                <a:gd name="T15" fmla="*/ 57 h 737"/>
                <a:gd name="T16" fmla="*/ 284 w 454"/>
                <a:gd name="T17" fmla="*/ 57 h 737"/>
                <a:gd name="T18" fmla="*/ 284 w 454"/>
                <a:gd name="T19" fmla="*/ 0 h 737"/>
                <a:gd name="T20" fmla="*/ 397 w 454"/>
                <a:gd name="T21" fmla="*/ 0 h 737"/>
                <a:gd name="T22" fmla="*/ 397 w 454"/>
                <a:gd name="T23" fmla="*/ 57 h 737"/>
                <a:gd name="T24" fmla="*/ 454 w 454"/>
                <a:gd name="T25" fmla="*/ 57 h 737"/>
                <a:gd name="T26" fmla="*/ 454 w 454"/>
                <a:gd name="T27" fmla="*/ 114 h 737"/>
                <a:gd name="T28" fmla="*/ 397 w 454"/>
                <a:gd name="T29" fmla="*/ 114 h 737"/>
                <a:gd name="T30" fmla="*/ 397 w 454"/>
                <a:gd name="T31" fmla="*/ 227 h 737"/>
                <a:gd name="T32" fmla="*/ 340 w 454"/>
                <a:gd name="T33" fmla="*/ 227 h 737"/>
                <a:gd name="T34" fmla="*/ 340 w 454"/>
                <a:gd name="T35" fmla="*/ 341 h 737"/>
                <a:gd name="T36" fmla="*/ 397 w 454"/>
                <a:gd name="T37" fmla="*/ 341 h 737"/>
                <a:gd name="T38" fmla="*/ 397 w 454"/>
                <a:gd name="T39" fmla="*/ 511 h 737"/>
                <a:gd name="T40" fmla="*/ 340 w 454"/>
                <a:gd name="T41" fmla="*/ 511 h 737"/>
                <a:gd name="T42" fmla="*/ 340 w 454"/>
                <a:gd name="T43" fmla="*/ 567 h 737"/>
                <a:gd name="T44" fmla="*/ 284 w 454"/>
                <a:gd name="T45" fmla="*/ 567 h 737"/>
                <a:gd name="T46" fmla="*/ 284 w 454"/>
                <a:gd name="T47" fmla="*/ 681 h 737"/>
                <a:gd name="T48" fmla="*/ 227 w 454"/>
                <a:gd name="T49" fmla="*/ 681 h 737"/>
                <a:gd name="T50" fmla="*/ 227 w 454"/>
                <a:gd name="T51" fmla="*/ 737 h 737"/>
                <a:gd name="T52" fmla="*/ 170 w 454"/>
                <a:gd name="T53" fmla="*/ 737 h 737"/>
                <a:gd name="T54" fmla="*/ 170 w 454"/>
                <a:gd name="T55" fmla="*/ 681 h 737"/>
                <a:gd name="T56" fmla="*/ 114 w 454"/>
                <a:gd name="T57" fmla="*/ 681 h 737"/>
                <a:gd name="T58" fmla="*/ 114 w 454"/>
                <a:gd name="T59" fmla="*/ 624 h 737"/>
                <a:gd name="T60" fmla="*/ 57 w 454"/>
                <a:gd name="T61" fmla="*/ 624 h 737"/>
                <a:gd name="T62" fmla="*/ 57 w 454"/>
                <a:gd name="T63" fmla="*/ 567 h 737"/>
                <a:gd name="T64" fmla="*/ 0 w 454"/>
                <a:gd name="T65" fmla="*/ 567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54" h="737">
                  <a:moveTo>
                    <a:pt x="0" y="567"/>
                  </a:moveTo>
                  <a:lnTo>
                    <a:pt x="0" y="454"/>
                  </a:lnTo>
                  <a:lnTo>
                    <a:pt x="114" y="454"/>
                  </a:lnTo>
                  <a:lnTo>
                    <a:pt x="114" y="341"/>
                  </a:lnTo>
                  <a:lnTo>
                    <a:pt x="170" y="341"/>
                  </a:lnTo>
                  <a:lnTo>
                    <a:pt x="170" y="170"/>
                  </a:lnTo>
                  <a:lnTo>
                    <a:pt x="227" y="170"/>
                  </a:lnTo>
                  <a:lnTo>
                    <a:pt x="227" y="57"/>
                  </a:lnTo>
                  <a:lnTo>
                    <a:pt x="284" y="57"/>
                  </a:lnTo>
                  <a:lnTo>
                    <a:pt x="284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454" y="57"/>
                  </a:lnTo>
                  <a:lnTo>
                    <a:pt x="454" y="114"/>
                  </a:lnTo>
                  <a:lnTo>
                    <a:pt x="397" y="114"/>
                  </a:lnTo>
                  <a:lnTo>
                    <a:pt x="397" y="227"/>
                  </a:lnTo>
                  <a:lnTo>
                    <a:pt x="340" y="227"/>
                  </a:lnTo>
                  <a:lnTo>
                    <a:pt x="340" y="341"/>
                  </a:lnTo>
                  <a:lnTo>
                    <a:pt x="397" y="341"/>
                  </a:lnTo>
                  <a:lnTo>
                    <a:pt x="397" y="511"/>
                  </a:lnTo>
                  <a:lnTo>
                    <a:pt x="340" y="511"/>
                  </a:lnTo>
                  <a:lnTo>
                    <a:pt x="340" y="567"/>
                  </a:lnTo>
                  <a:lnTo>
                    <a:pt x="284" y="567"/>
                  </a:lnTo>
                  <a:lnTo>
                    <a:pt x="284" y="681"/>
                  </a:lnTo>
                  <a:lnTo>
                    <a:pt x="227" y="681"/>
                  </a:lnTo>
                  <a:lnTo>
                    <a:pt x="227" y="737"/>
                  </a:lnTo>
                  <a:lnTo>
                    <a:pt x="170" y="737"/>
                  </a:lnTo>
                  <a:lnTo>
                    <a:pt x="170" y="681"/>
                  </a:lnTo>
                  <a:lnTo>
                    <a:pt x="114" y="681"/>
                  </a:lnTo>
                  <a:lnTo>
                    <a:pt x="114" y="624"/>
                  </a:lnTo>
                  <a:lnTo>
                    <a:pt x="57" y="624"/>
                  </a:lnTo>
                  <a:lnTo>
                    <a:pt x="57" y="567"/>
                  </a:lnTo>
                  <a:lnTo>
                    <a:pt x="0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8" name="Freeform 32">
              <a:extLst>
                <a:ext uri="{FF2B5EF4-FFF2-40B4-BE49-F238E27FC236}">
                  <a16:creationId xmlns:a16="http://schemas.microsoft.com/office/drawing/2014/main" id="{903B64AD-4514-425B-B5E2-F45072DA3C0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8" y="3591"/>
              <a:ext cx="737" cy="1021"/>
            </a:xfrm>
            <a:custGeom>
              <a:avLst/>
              <a:gdLst>
                <a:gd name="T0" fmla="*/ 397 w 737"/>
                <a:gd name="T1" fmla="*/ 0 h 1021"/>
                <a:gd name="T2" fmla="*/ 170 w 737"/>
                <a:gd name="T3" fmla="*/ 0 h 1021"/>
                <a:gd name="T4" fmla="*/ 170 w 737"/>
                <a:gd name="T5" fmla="*/ 57 h 1021"/>
                <a:gd name="T6" fmla="*/ 114 w 737"/>
                <a:gd name="T7" fmla="*/ 57 h 1021"/>
                <a:gd name="T8" fmla="*/ 114 w 737"/>
                <a:gd name="T9" fmla="*/ 170 h 1021"/>
                <a:gd name="T10" fmla="*/ 57 w 737"/>
                <a:gd name="T11" fmla="*/ 170 h 1021"/>
                <a:gd name="T12" fmla="*/ 57 w 737"/>
                <a:gd name="T13" fmla="*/ 227 h 1021"/>
                <a:gd name="T14" fmla="*/ 0 w 737"/>
                <a:gd name="T15" fmla="*/ 227 h 1021"/>
                <a:gd name="T16" fmla="*/ 0 w 737"/>
                <a:gd name="T17" fmla="*/ 454 h 1021"/>
                <a:gd name="T18" fmla="*/ 57 w 737"/>
                <a:gd name="T19" fmla="*/ 454 h 1021"/>
                <a:gd name="T20" fmla="*/ 57 w 737"/>
                <a:gd name="T21" fmla="*/ 567 h 1021"/>
                <a:gd name="T22" fmla="*/ 114 w 737"/>
                <a:gd name="T23" fmla="*/ 567 h 1021"/>
                <a:gd name="T24" fmla="*/ 114 w 737"/>
                <a:gd name="T25" fmla="*/ 624 h 1021"/>
                <a:gd name="T26" fmla="*/ 170 w 737"/>
                <a:gd name="T27" fmla="*/ 624 h 1021"/>
                <a:gd name="T28" fmla="*/ 170 w 737"/>
                <a:gd name="T29" fmla="*/ 680 h 1021"/>
                <a:gd name="T30" fmla="*/ 170 w 737"/>
                <a:gd name="T31" fmla="*/ 737 h 1021"/>
                <a:gd name="T32" fmla="*/ 227 w 737"/>
                <a:gd name="T33" fmla="*/ 737 h 1021"/>
                <a:gd name="T34" fmla="*/ 227 w 737"/>
                <a:gd name="T35" fmla="*/ 851 h 1021"/>
                <a:gd name="T36" fmla="*/ 284 w 737"/>
                <a:gd name="T37" fmla="*/ 851 h 1021"/>
                <a:gd name="T38" fmla="*/ 284 w 737"/>
                <a:gd name="T39" fmla="*/ 907 h 1021"/>
                <a:gd name="T40" fmla="*/ 340 w 737"/>
                <a:gd name="T41" fmla="*/ 907 h 1021"/>
                <a:gd name="T42" fmla="*/ 340 w 737"/>
                <a:gd name="T43" fmla="*/ 1021 h 1021"/>
                <a:gd name="T44" fmla="*/ 397 w 737"/>
                <a:gd name="T45" fmla="*/ 1021 h 1021"/>
                <a:gd name="T46" fmla="*/ 397 w 737"/>
                <a:gd name="T47" fmla="*/ 964 h 1021"/>
                <a:gd name="T48" fmla="*/ 511 w 737"/>
                <a:gd name="T49" fmla="*/ 964 h 1021"/>
                <a:gd name="T50" fmla="*/ 511 w 737"/>
                <a:gd name="T51" fmla="*/ 851 h 1021"/>
                <a:gd name="T52" fmla="*/ 567 w 737"/>
                <a:gd name="T53" fmla="*/ 851 h 1021"/>
                <a:gd name="T54" fmla="*/ 567 w 737"/>
                <a:gd name="T55" fmla="*/ 680 h 1021"/>
                <a:gd name="T56" fmla="*/ 624 w 737"/>
                <a:gd name="T57" fmla="*/ 680 h 1021"/>
                <a:gd name="T58" fmla="*/ 624 w 737"/>
                <a:gd name="T59" fmla="*/ 567 h 1021"/>
                <a:gd name="T60" fmla="*/ 681 w 737"/>
                <a:gd name="T61" fmla="*/ 567 h 1021"/>
                <a:gd name="T62" fmla="*/ 681 w 737"/>
                <a:gd name="T63" fmla="*/ 510 h 1021"/>
                <a:gd name="T64" fmla="*/ 737 w 737"/>
                <a:gd name="T65" fmla="*/ 510 h 1021"/>
                <a:gd name="T66" fmla="*/ 737 w 737"/>
                <a:gd name="T67" fmla="*/ 454 h 1021"/>
                <a:gd name="T68" fmla="*/ 681 w 737"/>
                <a:gd name="T69" fmla="*/ 454 h 1021"/>
                <a:gd name="T70" fmla="*/ 681 w 737"/>
                <a:gd name="T71" fmla="*/ 397 h 1021"/>
                <a:gd name="T72" fmla="*/ 624 w 737"/>
                <a:gd name="T73" fmla="*/ 397 h 1021"/>
                <a:gd name="T74" fmla="*/ 624 w 737"/>
                <a:gd name="T75" fmla="*/ 340 h 1021"/>
                <a:gd name="T76" fmla="*/ 567 w 737"/>
                <a:gd name="T77" fmla="*/ 340 h 1021"/>
                <a:gd name="T78" fmla="*/ 567 w 737"/>
                <a:gd name="T79" fmla="*/ 170 h 1021"/>
                <a:gd name="T80" fmla="*/ 511 w 737"/>
                <a:gd name="T81" fmla="*/ 170 h 1021"/>
                <a:gd name="T82" fmla="*/ 511 w 737"/>
                <a:gd name="T83" fmla="*/ 113 h 1021"/>
                <a:gd name="T84" fmla="*/ 454 w 737"/>
                <a:gd name="T85" fmla="*/ 113 h 1021"/>
                <a:gd name="T86" fmla="*/ 454 w 737"/>
                <a:gd name="T87" fmla="*/ 57 h 1021"/>
                <a:gd name="T88" fmla="*/ 397 w 737"/>
                <a:gd name="T89" fmla="*/ 57 h 1021"/>
                <a:gd name="T90" fmla="*/ 397 w 737"/>
                <a:gd name="T91" fmla="*/ 0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37" h="1021">
                  <a:moveTo>
                    <a:pt x="397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114" y="57"/>
                  </a:lnTo>
                  <a:lnTo>
                    <a:pt x="114" y="170"/>
                  </a:lnTo>
                  <a:lnTo>
                    <a:pt x="57" y="170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454"/>
                  </a:lnTo>
                  <a:lnTo>
                    <a:pt x="57" y="454"/>
                  </a:lnTo>
                  <a:lnTo>
                    <a:pt x="57" y="567"/>
                  </a:lnTo>
                  <a:lnTo>
                    <a:pt x="114" y="567"/>
                  </a:lnTo>
                  <a:lnTo>
                    <a:pt x="114" y="624"/>
                  </a:lnTo>
                  <a:lnTo>
                    <a:pt x="170" y="624"/>
                  </a:lnTo>
                  <a:lnTo>
                    <a:pt x="170" y="680"/>
                  </a:lnTo>
                  <a:lnTo>
                    <a:pt x="170" y="737"/>
                  </a:lnTo>
                  <a:lnTo>
                    <a:pt x="227" y="737"/>
                  </a:lnTo>
                  <a:lnTo>
                    <a:pt x="227" y="851"/>
                  </a:lnTo>
                  <a:lnTo>
                    <a:pt x="284" y="851"/>
                  </a:lnTo>
                  <a:lnTo>
                    <a:pt x="284" y="907"/>
                  </a:lnTo>
                  <a:lnTo>
                    <a:pt x="340" y="907"/>
                  </a:lnTo>
                  <a:lnTo>
                    <a:pt x="340" y="1021"/>
                  </a:lnTo>
                  <a:lnTo>
                    <a:pt x="397" y="1021"/>
                  </a:lnTo>
                  <a:lnTo>
                    <a:pt x="397" y="964"/>
                  </a:lnTo>
                  <a:lnTo>
                    <a:pt x="511" y="964"/>
                  </a:lnTo>
                  <a:lnTo>
                    <a:pt x="511" y="851"/>
                  </a:lnTo>
                  <a:lnTo>
                    <a:pt x="567" y="851"/>
                  </a:lnTo>
                  <a:lnTo>
                    <a:pt x="567" y="680"/>
                  </a:lnTo>
                  <a:lnTo>
                    <a:pt x="624" y="680"/>
                  </a:lnTo>
                  <a:lnTo>
                    <a:pt x="624" y="567"/>
                  </a:lnTo>
                  <a:lnTo>
                    <a:pt x="681" y="567"/>
                  </a:lnTo>
                  <a:lnTo>
                    <a:pt x="681" y="510"/>
                  </a:lnTo>
                  <a:lnTo>
                    <a:pt x="737" y="510"/>
                  </a:lnTo>
                  <a:lnTo>
                    <a:pt x="737" y="454"/>
                  </a:lnTo>
                  <a:lnTo>
                    <a:pt x="681" y="454"/>
                  </a:lnTo>
                  <a:lnTo>
                    <a:pt x="681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567" y="340"/>
                  </a:lnTo>
                  <a:lnTo>
                    <a:pt x="567" y="170"/>
                  </a:lnTo>
                  <a:lnTo>
                    <a:pt x="511" y="170"/>
                  </a:lnTo>
                  <a:lnTo>
                    <a:pt x="511" y="113"/>
                  </a:lnTo>
                  <a:lnTo>
                    <a:pt x="454" y="113"/>
                  </a:lnTo>
                  <a:lnTo>
                    <a:pt x="454" y="57"/>
                  </a:lnTo>
                  <a:lnTo>
                    <a:pt x="397" y="57"/>
                  </a:lnTo>
                  <a:lnTo>
                    <a:pt x="39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89" name="Freeform 33">
              <a:extLst>
                <a:ext uri="{FF2B5EF4-FFF2-40B4-BE49-F238E27FC236}">
                  <a16:creationId xmlns:a16="http://schemas.microsoft.com/office/drawing/2014/main" id="{4642ECF3-8692-47EF-9C56-AAAB3B73219F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3308"/>
              <a:ext cx="1020" cy="1474"/>
            </a:xfrm>
            <a:custGeom>
              <a:avLst/>
              <a:gdLst>
                <a:gd name="T0" fmla="*/ 1020 w 1020"/>
                <a:gd name="T1" fmla="*/ 1360 h 1474"/>
                <a:gd name="T2" fmla="*/ 963 w 1020"/>
                <a:gd name="T3" fmla="*/ 1474 h 1474"/>
                <a:gd name="T4" fmla="*/ 907 w 1020"/>
                <a:gd name="T5" fmla="*/ 1417 h 1474"/>
                <a:gd name="T6" fmla="*/ 793 w 1020"/>
                <a:gd name="T7" fmla="*/ 1360 h 1474"/>
                <a:gd name="T8" fmla="*/ 623 w 1020"/>
                <a:gd name="T9" fmla="*/ 1417 h 1474"/>
                <a:gd name="T10" fmla="*/ 567 w 1020"/>
                <a:gd name="T11" fmla="*/ 1360 h 1474"/>
                <a:gd name="T12" fmla="*/ 510 w 1020"/>
                <a:gd name="T13" fmla="*/ 1417 h 1474"/>
                <a:gd name="T14" fmla="*/ 453 w 1020"/>
                <a:gd name="T15" fmla="*/ 1304 h 1474"/>
                <a:gd name="T16" fmla="*/ 396 w 1020"/>
                <a:gd name="T17" fmla="*/ 1190 h 1474"/>
                <a:gd name="T18" fmla="*/ 340 w 1020"/>
                <a:gd name="T19" fmla="*/ 1134 h 1474"/>
                <a:gd name="T20" fmla="*/ 283 w 1020"/>
                <a:gd name="T21" fmla="*/ 1077 h 1474"/>
                <a:gd name="T22" fmla="*/ 170 w 1020"/>
                <a:gd name="T23" fmla="*/ 907 h 1474"/>
                <a:gd name="T24" fmla="*/ 226 w 1020"/>
                <a:gd name="T25" fmla="*/ 793 h 1474"/>
                <a:gd name="T26" fmla="*/ 170 w 1020"/>
                <a:gd name="T27" fmla="*/ 737 h 1474"/>
                <a:gd name="T28" fmla="*/ 113 w 1020"/>
                <a:gd name="T29" fmla="*/ 680 h 1474"/>
                <a:gd name="T30" fmla="*/ 56 w 1020"/>
                <a:gd name="T31" fmla="*/ 623 h 1474"/>
                <a:gd name="T32" fmla="*/ 0 w 1020"/>
                <a:gd name="T33" fmla="*/ 396 h 1474"/>
                <a:gd name="T34" fmla="*/ 113 w 1020"/>
                <a:gd name="T35" fmla="*/ 340 h 1474"/>
                <a:gd name="T36" fmla="*/ 283 w 1020"/>
                <a:gd name="T37" fmla="*/ 453 h 1474"/>
                <a:gd name="T38" fmla="*/ 396 w 1020"/>
                <a:gd name="T39" fmla="*/ 340 h 1474"/>
                <a:gd name="T40" fmla="*/ 453 w 1020"/>
                <a:gd name="T41" fmla="*/ 283 h 1474"/>
                <a:gd name="T42" fmla="*/ 510 w 1020"/>
                <a:gd name="T43" fmla="*/ 170 h 1474"/>
                <a:gd name="T44" fmla="*/ 567 w 1020"/>
                <a:gd name="T45" fmla="*/ 0 h 1474"/>
                <a:gd name="T46" fmla="*/ 623 w 1020"/>
                <a:gd name="T47" fmla="*/ 56 h 1474"/>
                <a:gd name="T48" fmla="*/ 680 w 1020"/>
                <a:gd name="T49" fmla="*/ 0 h 1474"/>
                <a:gd name="T50" fmla="*/ 850 w 1020"/>
                <a:gd name="T51" fmla="*/ 56 h 1474"/>
                <a:gd name="T52" fmla="*/ 793 w 1020"/>
                <a:gd name="T53" fmla="*/ 340 h 1474"/>
                <a:gd name="T54" fmla="*/ 737 w 1020"/>
                <a:gd name="T55" fmla="*/ 453 h 1474"/>
                <a:gd name="T56" fmla="*/ 680 w 1020"/>
                <a:gd name="T57" fmla="*/ 510 h 1474"/>
                <a:gd name="T58" fmla="*/ 623 w 1020"/>
                <a:gd name="T59" fmla="*/ 737 h 1474"/>
                <a:gd name="T60" fmla="*/ 680 w 1020"/>
                <a:gd name="T61" fmla="*/ 850 h 1474"/>
                <a:gd name="T62" fmla="*/ 737 w 1020"/>
                <a:gd name="T63" fmla="*/ 907 h 1474"/>
                <a:gd name="T64" fmla="*/ 793 w 1020"/>
                <a:gd name="T65" fmla="*/ 1020 h 1474"/>
                <a:gd name="T66" fmla="*/ 850 w 1020"/>
                <a:gd name="T67" fmla="*/ 1134 h 1474"/>
                <a:gd name="T68" fmla="*/ 907 w 1020"/>
                <a:gd name="T69" fmla="*/ 1190 h 1474"/>
                <a:gd name="T70" fmla="*/ 963 w 1020"/>
                <a:gd name="T71" fmla="*/ 130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0" h="1474">
                  <a:moveTo>
                    <a:pt x="1020" y="1304"/>
                  </a:moveTo>
                  <a:lnTo>
                    <a:pt x="1020" y="1360"/>
                  </a:lnTo>
                  <a:lnTo>
                    <a:pt x="963" y="1360"/>
                  </a:lnTo>
                  <a:lnTo>
                    <a:pt x="963" y="1474"/>
                  </a:lnTo>
                  <a:lnTo>
                    <a:pt x="907" y="1474"/>
                  </a:lnTo>
                  <a:lnTo>
                    <a:pt x="907" y="1417"/>
                  </a:lnTo>
                  <a:lnTo>
                    <a:pt x="793" y="1417"/>
                  </a:lnTo>
                  <a:lnTo>
                    <a:pt x="793" y="1360"/>
                  </a:lnTo>
                  <a:lnTo>
                    <a:pt x="623" y="1360"/>
                  </a:lnTo>
                  <a:lnTo>
                    <a:pt x="623" y="1417"/>
                  </a:lnTo>
                  <a:lnTo>
                    <a:pt x="567" y="1417"/>
                  </a:lnTo>
                  <a:lnTo>
                    <a:pt x="567" y="1360"/>
                  </a:lnTo>
                  <a:lnTo>
                    <a:pt x="510" y="1360"/>
                  </a:lnTo>
                  <a:lnTo>
                    <a:pt x="510" y="1417"/>
                  </a:lnTo>
                  <a:lnTo>
                    <a:pt x="453" y="1417"/>
                  </a:lnTo>
                  <a:lnTo>
                    <a:pt x="453" y="1304"/>
                  </a:lnTo>
                  <a:lnTo>
                    <a:pt x="396" y="1304"/>
                  </a:lnTo>
                  <a:lnTo>
                    <a:pt x="396" y="1190"/>
                  </a:lnTo>
                  <a:lnTo>
                    <a:pt x="340" y="1190"/>
                  </a:lnTo>
                  <a:lnTo>
                    <a:pt x="340" y="1134"/>
                  </a:lnTo>
                  <a:lnTo>
                    <a:pt x="283" y="1134"/>
                  </a:lnTo>
                  <a:lnTo>
                    <a:pt x="283" y="1077"/>
                  </a:lnTo>
                  <a:lnTo>
                    <a:pt x="170" y="1077"/>
                  </a:lnTo>
                  <a:lnTo>
                    <a:pt x="170" y="907"/>
                  </a:lnTo>
                  <a:lnTo>
                    <a:pt x="226" y="907"/>
                  </a:lnTo>
                  <a:lnTo>
                    <a:pt x="226" y="793"/>
                  </a:lnTo>
                  <a:lnTo>
                    <a:pt x="170" y="793"/>
                  </a:lnTo>
                  <a:lnTo>
                    <a:pt x="170" y="737"/>
                  </a:lnTo>
                  <a:lnTo>
                    <a:pt x="113" y="737"/>
                  </a:lnTo>
                  <a:lnTo>
                    <a:pt x="113" y="680"/>
                  </a:lnTo>
                  <a:lnTo>
                    <a:pt x="56" y="680"/>
                  </a:lnTo>
                  <a:lnTo>
                    <a:pt x="56" y="623"/>
                  </a:lnTo>
                  <a:lnTo>
                    <a:pt x="0" y="623"/>
                  </a:lnTo>
                  <a:lnTo>
                    <a:pt x="0" y="396"/>
                  </a:lnTo>
                  <a:lnTo>
                    <a:pt x="113" y="396"/>
                  </a:lnTo>
                  <a:lnTo>
                    <a:pt x="113" y="340"/>
                  </a:lnTo>
                  <a:lnTo>
                    <a:pt x="283" y="340"/>
                  </a:lnTo>
                  <a:lnTo>
                    <a:pt x="283" y="453"/>
                  </a:lnTo>
                  <a:lnTo>
                    <a:pt x="396" y="453"/>
                  </a:lnTo>
                  <a:lnTo>
                    <a:pt x="396" y="340"/>
                  </a:lnTo>
                  <a:lnTo>
                    <a:pt x="453" y="340"/>
                  </a:lnTo>
                  <a:lnTo>
                    <a:pt x="453" y="283"/>
                  </a:lnTo>
                  <a:lnTo>
                    <a:pt x="510" y="283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0"/>
                  </a:lnTo>
                  <a:lnTo>
                    <a:pt x="623" y="0"/>
                  </a:lnTo>
                  <a:lnTo>
                    <a:pt x="623" y="56"/>
                  </a:lnTo>
                  <a:lnTo>
                    <a:pt x="680" y="56"/>
                  </a:lnTo>
                  <a:lnTo>
                    <a:pt x="680" y="0"/>
                  </a:lnTo>
                  <a:lnTo>
                    <a:pt x="850" y="0"/>
                  </a:lnTo>
                  <a:lnTo>
                    <a:pt x="850" y="56"/>
                  </a:lnTo>
                  <a:lnTo>
                    <a:pt x="793" y="56"/>
                  </a:lnTo>
                  <a:lnTo>
                    <a:pt x="793" y="340"/>
                  </a:lnTo>
                  <a:lnTo>
                    <a:pt x="737" y="340"/>
                  </a:lnTo>
                  <a:lnTo>
                    <a:pt x="737" y="453"/>
                  </a:lnTo>
                  <a:lnTo>
                    <a:pt x="680" y="453"/>
                  </a:lnTo>
                  <a:lnTo>
                    <a:pt x="680" y="510"/>
                  </a:lnTo>
                  <a:lnTo>
                    <a:pt x="623" y="510"/>
                  </a:lnTo>
                  <a:lnTo>
                    <a:pt x="623" y="737"/>
                  </a:lnTo>
                  <a:lnTo>
                    <a:pt x="680" y="737"/>
                  </a:lnTo>
                  <a:lnTo>
                    <a:pt x="680" y="850"/>
                  </a:lnTo>
                  <a:lnTo>
                    <a:pt x="737" y="850"/>
                  </a:lnTo>
                  <a:lnTo>
                    <a:pt x="737" y="907"/>
                  </a:lnTo>
                  <a:lnTo>
                    <a:pt x="793" y="907"/>
                  </a:lnTo>
                  <a:lnTo>
                    <a:pt x="793" y="1020"/>
                  </a:lnTo>
                  <a:lnTo>
                    <a:pt x="850" y="1020"/>
                  </a:lnTo>
                  <a:lnTo>
                    <a:pt x="850" y="1134"/>
                  </a:lnTo>
                  <a:lnTo>
                    <a:pt x="907" y="1134"/>
                  </a:lnTo>
                  <a:lnTo>
                    <a:pt x="907" y="1190"/>
                  </a:lnTo>
                  <a:lnTo>
                    <a:pt x="963" y="1190"/>
                  </a:lnTo>
                  <a:lnTo>
                    <a:pt x="963" y="1304"/>
                  </a:lnTo>
                  <a:lnTo>
                    <a:pt x="1020" y="130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0" name="Freeform 34">
              <a:extLst>
                <a:ext uri="{FF2B5EF4-FFF2-40B4-BE49-F238E27FC236}">
                  <a16:creationId xmlns:a16="http://schemas.microsoft.com/office/drawing/2014/main" id="{518E79BF-05CB-4974-AEFF-D2D9FED505C9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5122"/>
              <a:ext cx="680" cy="624"/>
            </a:xfrm>
            <a:custGeom>
              <a:avLst/>
              <a:gdLst>
                <a:gd name="T0" fmla="*/ 0 w 680"/>
                <a:gd name="T1" fmla="*/ 57 h 624"/>
                <a:gd name="T2" fmla="*/ 113 w 680"/>
                <a:gd name="T3" fmla="*/ 57 h 624"/>
                <a:gd name="T4" fmla="*/ 113 w 680"/>
                <a:gd name="T5" fmla="*/ 0 h 624"/>
                <a:gd name="T6" fmla="*/ 227 w 680"/>
                <a:gd name="T7" fmla="*/ 0 h 624"/>
                <a:gd name="T8" fmla="*/ 227 w 680"/>
                <a:gd name="T9" fmla="*/ 57 h 624"/>
                <a:gd name="T10" fmla="*/ 624 w 680"/>
                <a:gd name="T11" fmla="*/ 57 h 624"/>
                <a:gd name="T12" fmla="*/ 624 w 680"/>
                <a:gd name="T13" fmla="*/ 113 h 624"/>
                <a:gd name="T14" fmla="*/ 680 w 680"/>
                <a:gd name="T15" fmla="*/ 113 h 624"/>
                <a:gd name="T16" fmla="*/ 680 w 680"/>
                <a:gd name="T17" fmla="*/ 170 h 624"/>
                <a:gd name="T18" fmla="*/ 624 w 680"/>
                <a:gd name="T19" fmla="*/ 170 h 624"/>
                <a:gd name="T20" fmla="*/ 624 w 680"/>
                <a:gd name="T21" fmla="*/ 227 h 624"/>
                <a:gd name="T22" fmla="*/ 680 w 680"/>
                <a:gd name="T23" fmla="*/ 227 h 624"/>
                <a:gd name="T24" fmla="*/ 680 w 680"/>
                <a:gd name="T25" fmla="*/ 340 h 624"/>
                <a:gd name="T26" fmla="*/ 624 w 680"/>
                <a:gd name="T27" fmla="*/ 340 h 624"/>
                <a:gd name="T28" fmla="*/ 624 w 680"/>
                <a:gd name="T29" fmla="*/ 397 h 624"/>
                <a:gd name="T30" fmla="*/ 680 w 680"/>
                <a:gd name="T31" fmla="*/ 397 h 624"/>
                <a:gd name="T32" fmla="*/ 680 w 680"/>
                <a:gd name="T33" fmla="*/ 454 h 624"/>
                <a:gd name="T34" fmla="*/ 624 w 680"/>
                <a:gd name="T35" fmla="*/ 454 h 624"/>
                <a:gd name="T36" fmla="*/ 624 w 680"/>
                <a:gd name="T37" fmla="*/ 510 h 624"/>
                <a:gd name="T38" fmla="*/ 510 w 680"/>
                <a:gd name="T39" fmla="*/ 510 h 624"/>
                <a:gd name="T40" fmla="*/ 510 w 680"/>
                <a:gd name="T41" fmla="*/ 567 h 624"/>
                <a:gd name="T42" fmla="*/ 453 w 680"/>
                <a:gd name="T43" fmla="*/ 567 h 624"/>
                <a:gd name="T44" fmla="*/ 453 w 680"/>
                <a:gd name="T45" fmla="*/ 624 h 624"/>
                <a:gd name="T46" fmla="*/ 340 w 680"/>
                <a:gd name="T47" fmla="*/ 624 h 624"/>
                <a:gd name="T48" fmla="*/ 340 w 680"/>
                <a:gd name="T49" fmla="*/ 567 h 624"/>
                <a:gd name="T50" fmla="*/ 283 w 680"/>
                <a:gd name="T51" fmla="*/ 567 h 624"/>
                <a:gd name="T52" fmla="*/ 283 w 680"/>
                <a:gd name="T53" fmla="*/ 510 h 624"/>
                <a:gd name="T54" fmla="*/ 227 w 680"/>
                <a:gd name="T55" fmla="*/ 510 h 624"/>
                <a:gd name="T56" fmla="*/ 227 w 680"/>
                <a:gd name="T57" fmla="*/ 397 h 624"/>
                <a:gd name="T58" fmla="*/ 113 w 680"/>
                <a:gd name="T59" fmla="*/ 397 h 624"/>
                <a:gd name="T60" fmla="*/ 113 w 680"/>
                <a:gd name="T61" fmla="*/ 340 h 624"/>
                <a:gd name="T62" fmla="*/ 170 w 680"/>
                <a:gd name="T63" fmla="*/ 340 h 624"/>
                <a:gd name="T64" fmla="*/ 170 w 680"/>
                <a:gd name="T65" fmla="*/ 283 h 624"/>
                <a:gd name="T66" fmla="*/ 113 w 680"/>
                <a:gd name="T67" fmla="*/ 283 h 624"/>
                <a:gd name="T68" fmla="*/ 113 w 680"/>
                <a:gd name="T69" fmla="*/ 170 h 624"/>
                <a:gd name="T70" fmla="*/ 0 w 680"/>
                <a:gd name="T71" fmla="*/ 170 h 624"/>
                <a:gd name="T72" fmla="*/ 0 w 680"/>
                <a:gd name="T73" fmla="*/ 5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680" h="624">
                  <a:moveTo>
                    <a:pt x="0" y="57"/>
                  </a:moveTo>
                  <a:lnTo>
                    <a:pt x="113" y="57"/>
                  </a:lnTo>
                  <a:lnTo>
                    <a:pt x="113" y="0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624" y="57"/>
                  </a:lnTo>
                  <a:lnTo>
                    <a:pt x="624" y="113"/>
                  </a:lnTo>
                  <a:lnTo>
                    <a:pt x="680" y="113"/>
                  </a:lnTo>
                  <a:lnTo>
                    <a:pt x="680" y="170"/>
                  </a:lnTo>
                  <a:lnTo>
                    <a:pt x="624" y="170"/>
                  </a:lnTo>
                  <a:lnTo>
                    <a:pt x="624" y="227"/>
                  </a:lnTo>
                  <a:lnTo>
                    <a:pt x="680" y="227"/>
                  </a:lnTo>
                  <a:lnTo>
                    <a:pt x="680" y="340"/>
                  </a:lnTo>
                  <a:lnTo>
                    <a:pt x="624" y="340"/>
                  </a:lnTo>
                  <a:lnTo>
                    <a:pt x="624" y="397"/>
                  </a:lnTo>
                  <a:lnTo>
                    <a:pt x="680" y="397"/>
                  </a:lnTo>
                  <a:lnTo>
                    <a:pt x="680" y="454"/>
                  </a:lnTo>
                  <a:lnTo>
                    <a:pt x="624" y="454"/>
                  </a:lnTo>
                  <a:lnTo>
                    <a:pt x="624" y="510"/>
                  </a:lnTo>
                  <a:lnTo>
                    <a:pt x="510" y="510"/>
                  </a:lnTo>
                  <a:lnTo>
                    <a:pt x="510" y="567"/>
                  </a:lnTo>
                  <a:lnTo>
                    <a:pt x="453" y="567"/>
                  </a:lnTo>
                  <a:lnTo>
                    <a:pt x="453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283" y="567"/>
                  </a:lnTo>
                  <a:lnTo>
                    <a:pt x="283" y="510"/>
                  </a:lnTo>
                  <a:lnTo>
                    <a:pt x="227" y="510"/>
                  </a:lnTo>
                  <a:lnTo>
                    <a:pt x="227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113" y="283"/>
                  </a:lnTo>
                  <a:lnTo>
                    <a:pt x="113" y="170"/>
                  </a:lnTo>
                  <a:lnTo>
                    <a:pt x="0" y="170"/>
                  </a:lnTo>
                  <a:lnTo>
                    <a:pt x="0" y="5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1" name="Freeform 35">
              <a:extLst>
                <a:ext uri="{FF2B5EF4-FFF2-40B4-BE49-F238E27FC236}">
                  <a16:creationId xmlns:a16="http://schemas.microsoft.com/office/drawing/2014/main" id="{05CC4D3E-1D11-434F-A1CA-1884DCEC3AFF}"/>
                </a:ext>
              </a:extLst>
            </p:cNvPr>
            <p:cNvSpPr>
              <a:spLocks/>
            </p:cNvSpPr>
            <p:nvPr/>
          </p:nvSpPr>
          <p:spPr bwMode="auto">
            <a:xfrm>
              <a:off x="6413" y="4838"/>
              <a:ext cx="624" cy="738"/>
            </a:xfrm>
            <a:custGeom>
              <a:avLst/>
              <a:gdLst>
                <a:gd name="T0" fmla="*/ 227 w 624"/>
                <a:gd name="T1" fmla="*/ 0 h 738"/>
                <a:gd name="T2" fmla="*/ 397 w 624"/>
                <a:gd name="T3" fmla="*/ 0 h 738"/>
                <a:gd name="T4" fmla="*/ 397 w 624"/>
                <a:gd name="T5" fmla="*/ 114 h 738"/>
                <a:gd name="T6" fmla="*/ 454 w 624"/>
                <a:gd name="T7" fmla="*/ 114 h 738"/>
                <a:gd name="T8" fmla="*/ 511 w 624"/>
                <a:gd name="T9" fmla="*/ 114 h 738"/>
                <a:gd name="T10" fmla="*/ 511 w 624"/>
                <a:gd name="T11" fmla="*/ 284 h 738"/>
                <a:gd name="T12" fmla="*/ 624 w 624"/>
                <a:gd name="T13" fmla="*/ 284 h 738"/>
                <a:gd name="T14" fmla="*/ 624 w 624"/>
                <a:gd name="T15" fmla="*/ 341 h 738"/>
                <a:gd name="T16" fmla="*/ 567 w 624"/>
                <a:gd name="T17" fmla="*/ 341 h 738"/>
                <a:gd name="T18" fmla="*/ 567 w 624"/>
                <a:gd name="T19" fmla="*/ 567 h 738"/>
                <a:gd name="T20" fmla="*/ 624 w 624"/>
                <a:gd name="T21" fmla="*/ 567 h 738"/>
                <a:gd name="T22" fmla="*/ 624 w 624"/>
                <a:gd name="T23" fmla="*/ 624 h 738"/>
                <a:gd name="T24" fmla="*/ 454 w 624"/>
                <a:gd name="T25" fmla="*/ 624 h 738"/>
                <a:gd name="T26" fmla="*/ 454 w 624"/>
                <a:gd name="T27" fmla="*/ 511 h 738"/>
                <a:gd name="T28" fmla="*/ 397 w 624"/>
                <a:gd name="T29" fmla="*/ 511 h 738"/>
                <a:gd name="T30" fmla="*/ 397 w 624"/>
                <a:gd name="T31" fmla="*/ 567 h 738"/>
                <a:gd name="T32" fmla="*/ 341 w 624"/>
                <a:gd name="T33" fmla="*/ 567 h 738"/>
                <a:gd name="T34" fmla="*/ 341 w 624"/>
                <a:gd name="T35" fmla="*/ 624 h 738"/>
                <a:gd name="T36" fmla="*/ 284 w 624"/>
                <a:gd name="T37" fmla="*/ 624 h 738"/>
                <a:gd name="T38" fmla="*/ 284 w 624"/>
                <a:gd name="T39" fmla="*/ 738 h 738"/>
                <a:gd name="T40" fmla="*/ 227 w 624"/>
                <a:gd name="T41" fmla="*/ 738 h 738"/>
                <a:gd name="T42" fmla="*/ 227 w 624"/>
                <a:gd name="T43" fmla="*/ 681 h 738"/>
                <a:gd name="T44" fmla="*/ 171 w 624"/>
                <a:gd name="T45" fmla="*/ 681 h 738"/>
                <a:gd name="T46" fmla="*/ 171 w 624"/>
                <a:gd name="T47" fmla="*/ 624 h 738"/>
                <a:gd name="T48" fmla="*/ 227 w 624"/>
                <a:gd name="T49" fmla="*/ 624 h 738"/>
                <a:gd name="T50" fmla="*/ 227 w 624"/>
                <a:gd name="T51" fmla="*/ 511 h 738"/>
                <a:gd name="T52" fmla="*/ 171 w 624"/>
                <a:gd name="T53" fmla="*/ 511 h 738"/>
                <a:gd name="T54" fmla="*/ 171 w 624"/>
                <a:gd name="T55" fmla="*/ 454 h 738"/>
                <a:gd name="T56" fmla="*/ 227 w 624"/>
                <a:gd name="T57" fmla="*/ 454 h 738"/>
                <a:gd name="T58" fmla="*/ 227 w 624"/>
                <a:gd name="T59" fmla="*/ 397 h 738"/>
                <a:gd name="T60" fmla="*/ 171 w 624"/>
                <a:gd name="T61" fmla="*/ 397 h 738"/>
                <a:gd name="T62" fmla="*/ 171 w 624"/>
                <a:gd name="T63" fmla="*/ 341 h 738"/>
                <a:gd name="T64" fmla="*/ 0 w 624"/>
                <a:gd name="T65" fmla="*/ 341 h 738"/>
                <a:gd name="T66" fmla="*/ 0 w 624"/>
                <a:gd name="T67" fmla="*/ 227 h 738"/>
                <a:gd name="T68" fmla="*/ 57 w 624"/>
                <a:gd name="T69" fmla="*/ 227 h 738"/>
                <a:gd name="T70" fmla="*/ 57 w 624"/>
                <a:gd name="T71" fmla="*/ 171 h 738"/>
                <a:gd name="T72" fmla="*/ 171 w 624"/>
                <a:gd name="T73" fmla="*/ 171 h 738"/>
                <a:gd name="T74" fmla="*/ 171 w 624"/>
                <a:gd name="T75" fmla="*/ 57 h 738"/>
                <a:gd name="T76" fmla="*/ 227 w 624"/>
                <a:gd name="T77" fmla="*/ 57 h 738"/>
                <a:gd name="T78" fmla="*/ 227 w 624"/>
                <a:gd name="T79" fmla="*/ 0 h 7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624" h="738">
                  <a:moveTo>
                    <a:pt x="227" y="0"/>
                  </a:moveTo>
                  <a:lnTo>
                    <a:pt x="397" y="0"/>
                  </a:lnTo>
                  <a:lnTo>
                    <a:pt x="397" y="114"/>
                  </a:lnTo>
                  <a:lnTo>
                    <a:pt x="454" y="114"/>
                  </a:lnTo>
                  <a:lnTo>
                    <a:pt x="511" y="114"/>
                  </a:lnTo>
                  <a:lnTo>
                    <a:pt x="511" y="284"/>
                  </a:lnTo>
                  <a:lnTo>
                    <a:pt x="624" y="284"/>
                  </a:lnTo>
                  <a:lnTo>
                    <a:pt x="624" y="341"/>
                  </a:lnTo>
                  <a:lnTo>
                    <a:pt x="567" y="341"/>
                  </a:lnTo>
                  <a:lnTo>
                    <a:pt x="567" y="567"/>
                  </a:lnTo>
                  <a:lnTo>
                    <a:pt x="624" y="567"/>
                  </a:lnTo>
                  <a:lnTo>
                    <a:pt x="624" y="624"/>
                  </a:lnTo>
                  <a:lnTo>
                    <a:pt x="454" y="624"/>
                  </a:lnTo>
                  <a:lnTo>
                    <a:pt x="454" y="511"/>
                  </a:lnTo>
                  <a:lnTo>
                    <a:pt x="397" y="511"/>
                  </a:lnTo>
                  <a:lnTo>
                    <a:pt x="397" y="567"/>
                  </a:lnTo>
                  <a:lnTo>
                    <a:pt x="341" y="567"/>
                  </a:lnTo>
                  <a:lnTo>
                    <a:pt x="341" y="624"/>
                  </a:lnTo>
                  <a:lnTo>
                    <a:pt x="284" y="624"/>
                  </a:lnTo>
                  <a:lnTo>
                    <a:pt x="284" y="738"/>
                  </a:lnTo>
                  <a:lnTo>
                    <a:pt x="227" y="738"/>
                  </a:lnTo>
                  <a:lnTo>
                    <a:pt x="227" y="681"/>
                  </a:lnTo>
                  <a:lnTo>
                    <a:pt x="171" y="681"/>
                  </a:lnTo>
                  <a:lnTo>
                    <a:pt x="171" y="624"/>
                  </a:lnTo>
                  <a:lnTo>
                    <a:pt x="227" y="624"/>
                  </a:lnTo>
                  <a:lnTo>
                    <a:pt x="227" y="511"/>
                  </a:lnTo>
                  <a:lnTo>
                    <a:pt x="171" y="511"/>
                  </a:lnTo>
                  <a:lnTo>
                    <a:pt x="171" y="454"/>
                  </a:lnTo>
                  <a:lnTo>
                    <a:pt x="227" y="454"/>
                  </a:lnTo>
                  <a:lnTo>
                    <a:pt x="227" y="397"/>
                  </a:lnTo>
                  <a:lnTo>
                    <a:pt x="171" y="397"/>
                  </a:lnTo>
                  <a:lnTo>
                    <a:pt x="171" y="341"/>
                  </a:lnTo>
                  <a:lnTo>
                    <a:pt x="0" y="341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71"/>
                  </a:lnTo>
                  <a:lnTo>
                    <a:pt x="171" y="171"/>
                  </a:lnTo>
                  <a:lnTo>
                    <a:pt x="171" y="57"/>
                  </a:lnTo>
                  <a:lnTo>
                    <a:pt x="227" y="57"/>
                  </a:lnTo>
                  <a:lnTo>
                    <a:pt x="22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2" name="Freeform 36">
              <a:extLst>
                <a:ext uri="{FF2B5EF4-FFF2-40B4-BE49-F238E27FC236}">
                  <a16:creationId xmlns:a16="http://schemas.microsoft.com/office/drawing/2014/main" id="{91436D2B-47F1-4ADE-946B-DD865D27DD59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4668"/>
              <a:ext cx="680" cy="511"/>
            </a:xfrm>
            <a:custGeom>
              <a:avLst/>
              <a:gdLst>
                <a:gd name="T0" fmla="*/ 453 w 680"/>
                <a:gd name="T1" fmla="*/ 511 h 511"/>
                <a:gd name="T2" fmla="*/ 227 w 680"/>
                <a:gd name="T3" fmla="*/ 511 h 511"/>
                <a:gd name="T4" fmla="*/ 227 w 680"/>
                <a:gd name="T5" fmla="*/ 454 h 511"/>
                <a:gd name="T6" fmla="*/ 170 w 680"/>
                <a:gd name="T7" fmla="*/ 454 h 511"/>
                <a:gd name="T8" fmla="*/ 113 w 680"/>
                <a:gd name="T9" fmla="*/ 454 h 511"/>
                <a:gd name="T10" fmla="*/ 113 w 680"/>
                <a:gd name="T11" fmla="*/ 511 h 511"/>
                <a:gd name="T12" fmla="*/ 0 w 680"/>
                <a:gd name="T13" fmla="*/ 511 h 511"/>
                <a:gd name="T14" fmla="*/ 0 w 680"/>
                <a:gd name="T15" fmla="*/ 397 h 511"/>
                <a:gd name="T16" fmla="*/ 0 w 680"/>
                <a:gd name="T17" fmla="*/ 341 h 511"/>
                <a:gd name="T18" fmla="*/ 57 w 680"/>
                <a:gd name="T19" fmla="*/ 341 h 511"/>
                <a:gd name="T20" fmla="*/ 57 w 680"/>
                <a:gd name="T21" fmla="*/ 284 h 511"/>
                <a:gd name="T22" fmla="*/ 113 w 680"/>
                <a:gd name="T23" fmla="*/ 284 h 511"/>
                <a:gd name="T24" fmla="*/ 113 w 680"/>
                <a:gd name="T25" fmla="*/ 227 h 511"/>
                <a:gd name="T26" fmla="*/ 227 w 680"/>
                <a:gd name="T27" fmla="*/ 227 h 511"/>
                <a:gd name="T28" fmla="*/ 227 w 680"/>
                <a:gd name="T29" fmla="*/ 170 h 511"/>
                <a:gd name="T30" fmla="*/ 283 w 680"/>
                <a:gd name="T31" fmla="*/ 170 h 511"/>
                <a:gd name="T32" fmla="*/ 283 w 680"/>
                <a:gd name="T33" fmla="*/ 114 h 511"/>
                <a:gd name="T34" fmla="*/ 340 w 680"/>
                <a:gd name="T35" fmla="*/ 114 h 511"/>
                <a:gd name="T36" fmla="*/ 340 w 680"/>
                <a:gd name="T37" fmla="*/ 57 h 511"/>
                <a:gd name="T38" fmla="*/ 397 w 680"/>
                <a:gd name="T39" fmla="*/ 57 h 511"/>
                <a:gd name="T40" fmla="*/ 397 w 680"/>
                <a:gd name="T41" fmla="*/ 0 h 511"/>
                <a:gd name="T42" fmla="*/ 453 w 680"/>
                <a:gd name="T43" fmla="*/ 0 h 511"/>
                <a:gd name="T44" fmla="*/ 453 w 680"/>
                <a:gd name="T45" fmla="*/ 114 h 511"/>
                <a:gd name="T46" fmla="*/ 624 w 680"/>
                <a:gd name="T47" fmla="*/ 114 h 511"/>
                <a:gd name="T48" fmla="*/ 624 w 680"/>
                <a:gd name="T49" fmla="*/ 170 h 511"/>
                <a:gd name="T50" fmla="*/ 680 w 680"/>
                <a:gd name="T51" fmla="*/ 170 h 511"/>
                <a:gd name="T52" fmla="*/ 680 w 680"/>
                <a:gd name="T53" fmla="*/ 227 h 511"/>
                <a:gd name="T54" fmla="*/ 624 w 680"/>
                <a:gd name="T55" fmla="*/ 227 h 511"/>
                <a:gd name="T56" fmla="*/ 624 w 680"/>
                <a:gd name="T57" fmla="*/ 341 h 511"/>
                <a:gd name="T58" fmla="*/ 510 w 680"/>
                <a:gd name="T59" fmla="*/ 341 h 511"/>
                <a:gd name="T60" fmla="*/ 510 w 680"/>
                <a:gd name="T61" fmla="*/ 397 h 511"/>
                <a:gd name="T62" fmla="*/ 453 w 680"/>
                <a:gd name="T63" fmla="*/ 397 h 511"/>
                <a:gd name="T64" fmla="*/ 453 w 680"/>
                <a:gd name="T65" fmla="*/ 511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80" h="511">
                  <a:moveTo>
                    <a:pt x="453" y="511"/>
                  </a:moveTo>
                  <a:lnTo>
                    <a:pt x="227" y="511"/>
                  </a:lnTo>
                  <a:lnTo>
                    <a:pt x="227" y="454"/>
                  </a:lnTo>
                  <a:lnTo>
                    <a:pt x="170" y="454"/>
                  </a:lnTo>
                  <a:lnTo>
                    <a:pt x="113" y="454"/>
                  </a:lnTo>
                  <a:lnTo>
                    <a:pt x="113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0" y="341"/>
                  </a:lnTo>
                  <a:lnTo>
                    <a:pt x="57" y="341"/>
                  </a:lnTo>
                  <a:lnTo>
                    <a:pt x="57" y="284"/>
                  </a:lnTo>
                  <a:lnTo>
                    <a:pt x="113" y="284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283" y="170"/>
                  </a:lnTo>
                  <a:lnTo>
                    <a:pt x="283" y="114"/>
                  </a:lnTo>
                  <a:lnTo>
                    <a:pt x="340" y="114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453" y="0"/>
                  </a:lnTo>
                  <a:lnTo>
                    <a:pt x="453" y="114"/>
                  </a:lnTo>
                  <a:lnTo>
                    <a:pt x="624" y="114"/>
                  </a:lnTo>
                  <a:lnTo>
                    <a:pt x="624" y="170"/>
                  </a:lnTo>
                  <a:lnTo>
                    <a:pt x="680" y="170"/>
                  </a:lnTo>
                  <a:lnTo>
                    <a:pt x="680" y="227"/>
                  </a:lnTo>
                  <a:lnTo>
                    <a:pt x="624" y="227"/>
                  </a:lnTo>
                  <a:lnTo>
                    <a:pt x="624" y="341"/>
                  </a:lnTo>
                  <a:lnTo>
                    <a:pt x="510" y="341"/>
                  </a:lnTo>
                  <a:lnTo>
                    <a:pt x="510" y="397"/>
                  </a:lnTo>
                  <a:lnTo>
                    <a:pt x="453" y="397"/>
                  </a:lnTo>
                  <a:lnTo>
                    <a:pt x="453" y="51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3" name="Freeform 37">
              <a:extLst>
                <a:ext uri="{FF2B5EF4-FFF2-40B4-BE49-F238E27FC236}">
                  <a16:creationId xmlns:a16="http://schemas.microsoft.com/office/drawing/2014/main" id="{1AE5B59F-FAFA-49BC-83B9-46ED414526DA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4271"/>
              <a:ext cx="567" cy="624"/>
            </a:xfrm>
            <a:custGeom>
              <a:avLst/>
              <a:gdLst>
                <a:gd name="T0" fmla="*/ 113 w 567"/>
                <a:gd name="T1" fmla="*/ 624 h 624"/>
                <a:gd name="T2" fmla="*/ 170 w 567"/>
                <a:gd name="T3" fmla="*/ 624 h 624"/>
                <a:gd name="T4" fmla="*/ 170 w 567"/>
                <a:gd name="T5" fmla="*/ 567 h 624"/>
                <a:gd name="T6" fmla="*/ 226 w 567"/>
                <a:gd name="T7" fmla="*/ 567 h 624"/>
                <a:gd name="T8" fmla="*/ 226 w 567"/>
                <a:gd name="T9" fmla="*/ 511 h 624"/>
                <a:gd name="T10" fmla="*/ 283 w 567"/>
                <a:gd name="T11" fmla="*/ 511 h 624"/>
                <a:gd name="T12" fmla="*/ 283 w 567"/>
                <a:gd name="T13" fmla="*/ 454 h 624"/>
                <a:gd name="T14" fmla="*/ 340 w 567"/>
                <a:gd name="T15" fmla="*/ 454 h 624"/>
                <a:gd name="T16" fmla="*/ 340 w 567"/>
                <a:gd name="T17" fmla="*/ 397 h 624"/>
                <a:gd name="T18" fmla="*/ 396 w 567"/>
                <a:gd name="T19" fmla="*/ 397 h 624"/>
                <a:gd name="T20" fmla="*/ 396 w 567"/>
                <a:gd name="T21" fmla="*/ 511 h 624"/>
                <a:gd name="T22" fmla="*/ 510 w 567"/>
                <a:gd name="T23" fmla="*/ 511 h 624"/>
                <a:gd name="T24" fmla="*/ 510 w 567"/>
                <a:gd name="T25" fmla="*/ 397 h 624"/>
                <a:gd name="T26" fmla="*/ 567 w 567"/>
                <a:gd name="T27" fmla="*/ 397 h 624"/>
                <a:gd name="T28" fmla="*/ 567 w 567"/>
                <a:gd name="T29" fmla="*/ 171 h 624"/>
                <a:gd name="T30" fmla="*/ 510 w 567"/>
                <a:gd name="T31" fmla="*/ 171 h 624"/>
                <a:gd name="T32" fmla="*/ 510 w 567"/>
                <a:gd name="T33" fmla="*/ 114 h 624"/>
                <a:gd name="T34" fmla="*/ 396 w 567"/>
                <a:gd name="T35" fmla="*/ 114 h 624"/>
                <a:gd name="T36" fmla="*/ 396 w 567"/>
                <a:gd name="T37" fmla="*/ 57 h 624"/>
                <a:gd name="T38" fmla="*/ 340 w 567"/>
                <a:gd name="T39" fmla="*/ 57 h 624"/>
                <a:gd name="T40" fmla="*/ 340 w 567"/>
                <a:gd name="T41" fmla="*/ 0 h 624"/>
                <a:gd name="T42" fmla="*/ 170 w 567"/>
                <a:gd name="T43" fmla="*/ 0 h 624"/>
                <a:gd name="T44" fmla="*/ 170 w 567"/>
                <a:gd name="T45" fmla="*/ 57 h 624"/>
                <a:gd name="T46" fmla="*/ 113 w 567"/>
                <a:gd name="T47" fmla="*/ 57 h 624"/>
                <a:gd name="T48" fmla="*/ 113 w 567"/>
                <a:gd name="T49" fmla="*/ 171 h 624"/>
                <a:gd name="T50" fmla="*/ 0 w 567"/>
                <a:gd name="T51" fmla="*/ 171 h 624"/>
                <a:gd name="T52" fmla="*/ 0 w 567"/>
                <a:gd name="T53" fmla="*/ 341 h 624"/>
                <a:gd name="T54" fmla="*/ 56 w 567"/>
                <a:gd name="T55" fmla="*/ 341 h 624"/>
                <a:gd name="T56" fmla="*/ 56 w 567"/>
                <a:gd name="T57" fmla="*/ 397 h 624"/>
                <a:gd name="T58" fmla="*/ 0 w 567"/>
                <a:gd name="T59" fmla="*/ 397 h 624"/>
                <a:gd name="T60" fmla="*/ 0 w 567"/>
                <a:gd name="T61" fmla="*/ 511 h 624"/>
                <a:gd name="T62" fmla="*/ 56 w 567"/>
                <a:gd name="T63" fmla="*/ 511 h 624"/>
                <a:gd name="T64" fmla="*/ 56 w 567"/>
                <a:gd name="T65" fmla="*/ 624 h 624"/>
                <a:gd name="T66" fmla="*/ 113 w 567"/>
                <a:gd name="T67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67" h="624">
                  <a:moveTo>
                    <a:pt x="113" y="624"/>
                  </a:moveTo>
                  <a:lnTo>
                    <a:pt x="170" y="624"/>
                  </a:lnTo>
                  <a:lnTo>
                    <a:pt x="170" y="567"/>
                  </a:lnTo>
                  <a:lnTo>
                    <a:pt x="226" y="567"/>
                  </a:lnTo>
                  <a:lnTo>
                    <a:pt x="226" y="511"/>
                  </a:lnTo>
                  <a:lnTo>
                    <a:pt x="283" y="511"/>
                  </a:lnTo>
                  <a:lnTo>
                    <a:pt x="283" y="454"/>
                  </a:lnTo>
                  <a:lnTo>
                    <a:pt x="340" y="454"/>
                  </a:lnTo>
                  <a:lnTo>
                    <a:pt x="340" y="397"/>
                  </a:lnTo>
                  <a:lnTo>
                    <a:pt x="396" y="397"/>
                  </a:lnTo>
                  <a:lnTo>
                    <a:pt x="396" y="511"/>
                  </a:lnTo>
                  <a:lnTo>
                    <a:pt x="510" y="511"/>
                  </a:lnTo>
                  <a:lnTo>
                    <a:pt x="510" y="397"/>
                  </a:lnTo>
                  <a:lnTo>
                    <a:pt x="567" y="397"/>
                  </a:lnTo>
                  <a:lnTo>
                    <a:pt x="567" y="171"/>
                  </a:lnTo>
                  <a:lnTo>
                    <a:pt x="510" y="171"/>
                  </a:lnTo>
                  <a:lnTo>
                    <a:pt x="510" y="114"/>
                  </a:lnTo>
                  <a:lnTo>
                    <a:pt x="396" y="114"/>
                  </a:lnTo>
                  <a:lnTo>
                    <a:pt x="396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71"/>
                  </a:lnTo>
                  <a:lnTo>
                    <a:pt x="0" y="171"/>
                  </a:lnTo>
                  <a:lnTo>
                    <a:pt x="0" y="341"/>
                  </a:lnTo>
                  <a:lnTo>
                    <a:pt x="56" y="341"/>
                  </a:lnTo>
                  <a:lnTo>
                    <a:pt x="56" y="397"/>
                  </a:lnTo>
                  <a:lnTo>
                    <a:pt x="0" y="397"/>
                  </a:lnTo>
                  <a:lnTo>
                    <a:pt x="0" y="511"/>
                  </a:lnTo>
                  <a:lnTo>
                    <a:pt x="56" y="511"/>
                  </a:lnTo>
                  <a:lnTo>
                    <a:pt x="56" y="624"/>
                  </a:lnTo>
                  <a:lnTo>
                    <a:pt x="113" y="62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4" name="Freeform 38">
              <a:extLst>
                <a:ext uri="{FF2B5EF4-FFF2-40B4-BE49-F238E27FC236}">
                  <a16:creationId xmlns:a16="http://schemas.microsoft.com/office/drawing/2014/main" id="{BF7FFC9E-5B2F-4F5B-9058-E6A57A4AF522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4498"/>
              <a:ext cx="624" cy="624"/>
            </a:xfrm>
            <a:custGeom>
              <a:avLst/>
              <a:gdLst>
                <a:gd name="T0" fmla="*/ 57 w 624"/>
                <a:gd name="T1" fmla="*/ 0 h 624"/>
                <a:gd name="T2" fmla="*/ 170 w 624"/>
                <a:gd name="T3" fmla="*/ 0 h 624"/>
                <a:gd name="T4" fmla="*/ 170 w 624"/>
                <a:gd name="T5" fmla="*/ 57 h 624"/>
                <a:gd name="T6" fmla="*/ 227 w 624"/>
                <a:gd name="T7" fmla="*/ 57 h 624"/>
                <a:gd name="T8" fmla="*/ 227 w 624"/>
                <a:gd name="T9" fmla="*/ 0 h 624"/>
                <a:gd name="T10" fmla="*/ 453 w 624"/>
                <a:gd name="T11" fmla="*/ 0 h 624"/>
                <a:gd name="T12" fmla="*/ 453 w 624"/>
                <a:gd name="T13" fmla="*/ 57 h 624"/>
                <a:gd name="T14" fmla="*/ 453 w 624"/>
                <a:gd name="T15" fmla="*/ 114 h 624"/>
                <a:gd name="T16" fmla="*/ 510 w 624"/>
                <a:gd name="T17" fmla="*/ 114 h 624"/>
                <a:gd name="T18" fmla="*/ 510 w 624"/>
                <a:gd name="T19" fmla="*/ 170 h 624"/>
                <a:gd name="T20" fmla="*/ 567 w 624"/>
                <a:gd name="T21" fmla="*/ 170 h 624"/>
                <a:gd name="T22" fmla="*/ 567 w 624"/>
                <a:gd name="T23" fmla="*/ 227 h 624"/>
                <a:gd name="T24" fmla="*/ 624 w 624"/>
                <a:gd name="T25" fmla="*/ 227 h 624"/>
                <a:gd name="T26" fmla="*/ 624 w 624"/>
                <a:gd name="T27" fmla="*/ 454 h 624"/>
                <a:gd name="T28" fmla="*/ 567 w 624"/>
                <a:gd name="T29" fmla="*/ 454 h 624"/>
                <a:gd name="T30" fmla="*/ 567 w 624"/>
                <a:gd name="T31" fmla="*/ 511 h 624"/>
                <a:gd name="T32" fmla="*/ 510 w 624"/>
                <a:gd name="T33" fmla="*/ 511 h 624"/>
                <a:gd name="T34" fmla="*/ 510 w 624"/>
                <a:gd name="T35" fmla="*/ 624 h 624"/>
                <a:gd name="T36" fmla="*/ 397 w 624"/>
                <a:gd name="T37" fmla="*/ 624 h 624"/>
                <a:gd name="T38" fmla="*/ 397 w 624"/>
                <a:gd name="T39" fmla="*/ 454 h 624"/>
                <a:gd name="T40" fmla="*/ 283 w 624"/>
                <a:gd name="T41" fmla="*/ 454 h 624"/>
                <a:gd name="T42" fmla="*/ 283 w 624"/>
                <a:gd name="T43" fmla="*/ 340 h 624"/>
                <a:gd name="T44" fmla="*/ 57 w 624"/>
                <a:gd name="T45" fmla="*/ 340 h 624"/>
                <a:gd name="T46" fmla="*/ 57 w 624"/>
                <a:gd name="T47" fmla="*/ 284 h 624"/>
                <a:gd name="T48" fmla="*/ 0 w 624"/>
                <a:gd name="T49" fmla="*/ 284 h 624"/>
                <a:gd name="T50" fmla="*/ 0 w 624"/>
                <a:gd name="T51" fmla="*/ 170 h 624"/>
                <a:gd name="T52" fmla="*/ 57 w 624"/>
                <a:gd name="T53" fmla="*/ 170 h 624"/>
                <a:gd name="T54" fmla="*/ 57 w 624"/>
                <a:gd name="T55" fmla="*/ 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24" h="624">
                  <a:moveTo>
                    <a:pt x="57" y="0"/>
                  </a:moveTo>
                  <a:lnTo>
                    <a:pt x="170" y="0"/>
                  </a:lnTo>
                  <a:lnTo>
                    <a:pt x="170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453" y="0"/>
                  </a:lnTo>
                  <a:lnTo>
                    <a:pt x="453" y="57"/>
                  </a:lnTo>
                  <a:lnTo>
                    <a:pt x="453" y="114"/>
                  </a:lnTo>
                  <a:lnTo>
                    <a:pt x="510" y="114"/>
                  </a:lnTo>
                  <a:lnTo>
                    <a:pt x="510" y="170"/>
                  </a:lnTo>
                  <a:lnTo>
                    <a:pt x="567" y="170"/>
                  </a:lnTo>
                  <a:lnTo>
                    <a:pt x="567" y="227"/>
                  </a:lnTo>
                  <a:lnTo>
                    <a:pt x="624" y="227"/>
                  </a:lnTo>
                  <a:lnTo>
                    <a:pt x="624" y="454"/>
                  </a:lnTo>
                  <a:lnTo>
                    <a:pt x="567" y="454"/>
                  </a:lnTo>
                  <a:lnTo>
                    <a:pt x="567" y="511"/>
                  </a:lnTo>
                  <a:lnTo>
                    <a:pt x="510" y="511"/>
                  </a:lnTo>
                  <a:lnTo>
                    <a:pt x="510" y="624"/>
                  </a:lnTo>
                  <a:lnTo>
                    <a:pt x="397" y="624"/>
                  </a:lnTo>
                  <a:lnTo>
                    <a:pt x="397" y="454"/>
                  </a:lnTo>
                  <a:lnTo>
                    <a:pt x="283" y="454"/>
                  </a:lnTo>
                  <a:lnTo>
                    <a:pt x="283" y="340"/>
                  </a:lnTo>
                  <a:lnTo>
                    <a:pt x="57" y="340"/>
                  </a:lnTo>
                  <a:lnTo>
                    <a:pt x="57" y="284"/>
                  </a:lnTo>
                  <a:lnTo>
                    <a:pt x="0" y="284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5" name="Freeform 39">
              <a:extLst>
                <a:ext uri="{FF2B5EF4-FFF2-40B4-BE49-F238E27FC236}">
                  <a16:creationId xmlns:a16="http://schemas.microsoft.com/office/drawing/2014/main" id="{42B08411-5B82-425E-B946-DA9322EDBCC4}"/>
                </a:ext>
              </a:extLst>
            </p:cNvPr>
            <p:cNvSpPr>
              <a:spLocks/>
            </p:cNvSpPr>
            <p:nvPr/>
          </p:nvSpPr>
          <p:spPr bwMode="auto">
            <a:xfrm>
              <a:off x="6924" y="4271"/>
              <a:ext cx="510" cy="624"/>
            </a:xfrm>
            <a:custGeom>
              <a:avLst/>
              <a:gdLst>
                <a:gd name="T0" fmla="*/ 227 w 510"/>
                <a:gd name="T1" fmla="*/ 624 h 624"/>
                <a:gd name="T2" fmla="*/ 283 w 510"/>
                <a:gd name="T3" fmla="*/ 624 h 624"/>
                <a:gd name="T4" fmla="*/ 283 w 510"/>
                <a:gd name="T5" fmla="*/ 567 h 624"/>
                <a:gd name="T6" fmla="*/ 340 w 510"/>
                <a:gd name="T7" fmla="*/ 567 h 624"/>
                <a:gd name="T8" fmla="*/ 340 w 510"/>
                <a:gd name="T9" fmla="*/ 511 h 624"/>
                <a:gd name="T10" fmla="*/ 397 w 510"/>
                <a:gd name="T11" fmla="*/ 511 h 624"/>
                <a:gd name="T12" fmla="*/ 397 w 510"/>
                <a:gd name="T13" fmla="*/ 397 h 624"/>
                <a:gd name="T14" fmla="*/ 453 w 510"/>
                <a:gd name="T15" fmla="*/ 397 h 624"/>
                <a:gd name="T16" fmla="*/ 453 w 510"/>
                <a:gd name="T17" fmla="*/ 341 h 624"/>
                <a:gd name="T18" fmla="*/ 510 w 510"/>
                <a:gd name="T19" fmla="*/ 341 h 624"/>
                <a:gd name="T20" fmla="*/ 510 w 510"/>
                <a:gd name="T21" fmla="*/ 114 h 624"/>
                <a:gd name="T22" fmla="*/ 453 w 510"/>
                <a:gd name="T23" fmla="*/ 114 h 624"/>
                <a:gd name="T24" fmla="*/ 453 w 510"/>
                <a:gd name="T25" fmla="*/ 57 h 624"/>
                <a:gd name="T26" fmla="*/ 397 w 510"/>
                <a:gd name="T27" fmla="*/ 57 h 624"/>
                <a:gd name="T28" fmla="*/ 397 w 510"/>
                <a:gd name="T29" fmla="*/ 0 h 624"/>
                <a:gd name="T30" fmla="*/ 227 w 510"/>
                <a:gd name="T31" fmla="*/ 0 h 624"/>
                <a:gd name="T32" fmla="*/ 227 w 510"/>
                <a:gd name="T33" fmla="*/ 114 h 624"/>
                <a:gd name="T34" fmla="*/ 0 w 510"/>
                <a:gd name="T35" fmla="*/ 114 h 624"/>
                <a:gd name="T36" fmla="*/ 0 w 510"/>
                <a:gd name="T37" fmla="*/ 227 h 624"/>
                <a:gd name="T38" fmla="*/ 56 w 510"/>
                <a:gd name="T39" fmla="*/ 227 h 624"/>
                <a:gd name="T40" fmla="*/ 56 w 510"/>
                <a:gd name="T41" fmla="*/ 341 h 624"/>
                <a:gd name="T42" fmla="*/ 113 w 510"/>
                <a:gd name="T43" fmla="*/ 341 h 624"/>
                <a:gd name="T44" fmla="*/ 113 w 510"/>
                <a:gd name="T45" fmla="*/ 397 h 624"/>
                <a:gd name="T46" fmla="*/ 170 w 510"/>
                <a:gd name="T47" fmla="*/ 397 h 624"/>
                <a:gd name="T48" fmla="*/ 170 w 510"/>
                <a:gd name="T49" fmla="*/ 454 h 624"/>
                <a:gd name="T50" fmla="*/ 227 w 510"/>
                <a:gd name="T51" fmla="*/ 454 h 624"/>
                <a:gd name="T52" fmla="*/ 227 w 510"/>
                <a:gd name="T53" fmla="*/ 624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10" h="624">
                  <a:moveTo>
                    <a:pt x="227" y="624"/>
                  </a:moveTo>
                  <a:lnTo>
                    <a:pt x="283" y="624"/>
                  </a:lnTo>
                  <a:lnTo>
                    <a:pt x="283" y="567"/>
                  </a:lnTo>
                  <a:lnTo>
                    <a:pt x="340" y="567"/>
                  </a:lnTo>
                  <a:lnTo>
                    <a:pt x="340" y="511"/>
                  </a:lnTo>
                  <a:lnTo>
                    <a:pt x="397" y="511"/>
                  </a:lnTo>
                  <a:lnTo>
                    <a:pt x="397" y="397"/>
                  </a:lnTo>
                  <a:lnTo>
                    <a:pt x="453" y="397"/>
                  </a:lnTo>
                  <a:lnTo>
                    <a:pt x="453" y="341"/>
                  </a:lnTo>
                  <a:lnTo>
                    <a:pt x="510" y="341"/>
                  </a:lnTo>
                  <a:lnTo>
                    <a:pt x="510" y="114"/>
                  </a:lnTo>
                  <a:lnTo>
                    <a:pt x="453" y="114"/>
                  </a:lnTo>
                  <a:lnTo>
                    <a:pt x="453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0" y="114"/>
                  </a:lnTo>
                  <a:lnTo>
                    <a:pt x="0" y="227"/>
                  </a:lnTo>
                  <a:lnTo>
                    <a:pt x="56" y="227"/>
                  </a:lnTo>
                  <a:lnTo>
                    <a:pt x="56" y="341"/>
                  </a:lnTo>
                  <a:lnTo>
                    <a:pt x="113" y="341"/>
                  </a:lnTo>
                  <a:lnTo>
                    <a:pt x="113" y="397"/>
                  </a:lnTo>
                  <a:lnTo>
                    <a:pt x="170" y="397"/>
                  </a:lnTo>
                  <a:lnTo>
                    <a:pt x="170" y="454"/>
                  </a:lnTo>
                  <a:lnTo>
                    <a:pt x="227" y="454"/>
                  </a:lnTo>
                  <a:lnTo>
                    <a:pt x="227" y="62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6" name="Freeform 40">
              <a:extLst>
                <a:ext uri="{FF2B5EF4-FFF2-40B4-BE49-F238E27FC236}">
                  <a16:creationId xmlns:a16="http://schemas.microsoft.com/office/drawing/2014/main" id="{FDBD9AE1-BF52-44F9-81E5-234D8B2EBAD3}"/>
                </a:ext>
              </a:extLst>
            </p:cNvPr>
            <p:cNvSpPr>
              <a:spLocks/>
            </p:cNvSpPr>
            <p:nvPr/>
          </p:nvSpPr>
          <p:spPr bwMode="auto">
            <a:xfrm>
              <a:off x="7207" y="3478"/>
              <a:ext cx="511" cy="907"/>
            </a:xfrm>
            <a:custGeom>
              <a:avLst/>
              <a:gdLst>
                <a:gd name="T0" fmla="*/ 0 w 511"/>
                <a:gd name="T1" fmla="*/ 793 h 907"/>
                <a:gd name="T2" fmla="*/ 0 w 511"/>
                <a:gd name="T3" fmla="*/ 680 h 907"/>
                <a:gd name="T4" fmla="*/ 114 w 511"/>
                <a:gd name="T5" fmla="*/ 680 h 907"/>
                <a:gd name="T6" fmla="*/ 114 w 511"/>
                <a:gd name="T7" fmla="*/ 623 h 907"/>
                <a:gd name="T8" fmla="*/ 57 w 511"/>
                <a:gd name="T9" fmla="*/ 623 h 907"/>
                <a:gd name="T10" fmla="*/ 57 w 511"/>
                <a:gd name="T11" fmla="*/ 397 h 907"/>
                <a:gd name="T12" fmla="*/ 114 w 511"/>
                <a:gd name="T13" fmla="*/ 397 h 907"/>
                <a:gd name="T14" fmla="*/ 114 w 511"/>
                <a:gd name="T15" fmla="*/ 283 h 907"/>
                <a:gd name="T16" fmla="*/ 170 w 511"/>
                <a:gd name="T17" fmla="*/ 283 h 907"/>
                <a:gd name="T18" fmla="*/ 170 w 511"/>
                <a:gd name="T19" fmla="*/ 226 h 907"/>
                <a:gd name="T20" fmla="*/ 0 w 511"/>
                <a:gd name="T21" fmla="*/ 226 h 907"/>
                <a:gd name="T22" fmla="*/ 0 w 511"/>
                <a:gd name="T23" fmla="*/ 113 h 907"/>
                <a:gd name="T24" fmla="*/ 57 w 511"/>
                <a:gd name="T25" fmla="*/ 113 h 907"/>
                <a:gd name="T26" fmla="*/ 57 w 511"/>
                <a:gd name="T27" fmla="*/ 0 h 907"/>
                <a:gd name="T28" fmla="*/ 284 w 511"/>
                <a:gd name="T29" fmla="*/ 0 h 907"/>
                <a:gd name="T30" fmla="*/ 284 w 511"/>
                <a:gd name="T31" fmla="*/ 113 h 907"/>
                <a:gd name="T32" fmla="*/ 227 w 511"/>
                <a:gd name="T33" fmla="*/ 113 h 907"/>
                <a:gd name="T34" fmla="*/ 227 w 511"/>
                <a:gd name="T35" fmla="*/ 170 h 907"/>
                <a:gd name="T36" fmla="*/ 284 w 511"/>
                <a:gd name="T37" fmla="*/ 170 h 907"/>
                <a:gd name="T38" fmla="*/ 284 w 511"/>
                <a:gd name="T39" fmla="*/ 283 h 907"/>
                <a:gd name="T40" fmla="*/ 397 w 511"/>
                <a:gd name="T41" fmla="*/ 283 h 907"/>
                <a:gd name="T42" fmla="*/ 397 w 511"/>
                <a:gd name="T43" fmla="*/ 340 h 907"/>
                <a:gd name="T44" fmla="*/ 454 w 511"/>
                <a:gd name="T45" fmla="*/ 340 h 907"/>
                <a:gd name="T46" fmla="*/ 454 w 511"/>
                <a:gd name="T47" fmla="*/ 397 h 907"/>
                <a:gd name="T48" fmla="*/ 511 w 511"/>
                <a:gd name="T49" fmla="*/ 397 h 907"/>
                <a:gd name="T50" fmla="*/ 511 w 511"/>
                <a:gd name="T51" fmla="*/ 567 h 907"/>
                <a:gd name="T52" fmla="*/ 454 w 511"/>
                <a:gd name="T53" fmla="*/ 567 h 907"/>
                <a:gd name="T54" fmla="*/ 454 w 511"/>
                <a:gd name="T55" fmla="*/ 793 h 907"/>
                <a:gd name="T56" fmla="*/ 397 w 511"/>
                <a:gd name="T57" fmla="*/ 793 h 907"/>
                <a:gd name="T58" fmla="*/ 397 w 511"/>
                <a:gd name="T59" fmla="*/ 850 h 907"/>
                <a:gd name="T60" fmla="*/ 284 w 511"/>
                <a:gd name="T61" fmla="*/ 850 h 907"/>
                <a:gd name="T62" fmla="*/ 284 w 511"/>
                <a:gd name="T63" fmla="*/ 907 h 907"/>
                <a:gd name="T64" fmla="*/ 170 w 511"/>
                <a:gd name="T65" fmla="*/ 907 h 907"/>
                <a:gd name="T66" fmla="*/ 170 w 511"/>
                <a:gd name="T67" fmla="*/ 850 h 907"/>
                <a:gd name="T68" fmla="*/ 114 w 511"/>
                <a:gd name="T69" fmla="*/ 850 h 907"/>
                <a:gd name="T70" fmla="*/ 114 w 511"/>
                <a:gd name="T71" fmla="*/ 793 h 907"/>
                <a:gd name="T72" fmla="*/ 0 w 511"/>
                <a:gd name="T73" fmla="*/ 793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11" h="907">
                  <a:moveTo>
                    <a:pt x="0" y="793"/>
                  </a:moveTo>
                  <a:lnTo>
                    <a:pt x="0" y="680"/>
                  </a:lnTo>
                  <a:lnTo>
                    <a:pt x="114" y="680"/>
                  </a:lnTo>
                  <a:lnTo>
                    <a:pt x="114" y="623"/>
                  </a:lnTo>
                  <a:lnTo>
                    <a:pt x="57" y="623"/>
                  </a:lnTo>
                  <a:lnTo>
                    <a:pt x="57" y="397"/>
                  </a:lnTo>
                  <a:lnTo>
                    <a:pt x="114" y="397"/>
                  </a:lnTo>
                  <a:lnTo>
                    <a:pt x="114" y="283"/>
                  </a:lnTo>
                  <a:lnTo>
                    <a:pt x="170" y="283"/>
                  </a:lnTo>
                  <a:lnTo>
                    <a:pt x="170" y="226"/>
                  </a:lnTo>
                  <a:lnTo>
                    <a:pt x="0" y="226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0"/>
                  </a:lnTo>
                  <a:lnTo>
                    <a:pt x="284" y="0"/>
                  </a:lnTo>
                  <a:lnTo>
                    <a:pt x="284" y="113"/>
                  </a:lnTo>
                  <a:lnTo>
                    <a:pt x="227" y="113"/>
                  </a:lnTo>
                  <a:lnTo>
                    <a:pt x="227" y="170"/>
                  </a:lnTo>
                  <a:lnTo>
                    <a:pt x="284" y="170"/>
                  </a:lnTo>
                  <a:lnTo>
                    <a:pt x="284" y="283"/>
                  </a:lnTo>
                  <a:lnTo>
                    <a:pt x="397" y="283"/>
                  </a:lnTo>
                  <a:lnTo>
                    <a:pt x="397" y="340"/>
                  </a:lnTo>
                  <a:lnTo>
                    <a:pt x="454" y="340"/>
                  </a:lnTo>
                  <a:lnTo>
                    <a:pt x="454" y="397"/>
                  </a:lnTo>
                  <a:lnTo>
                    <a:pt x="511" y="397"/>
                  </a:lnTo>
                  <a:lnTo>
                    <a:pt x="511" y="567"/>
                  </a:lnTo>
                  <a:lnTo>
                    <a:pt x="454" y="567"/>
                  </a:lnTo>
                  <a:lnTo>
                    <a:pt x="454" y="793"/>
                  </a:lnTo>
                  <a:lnTo>
                    <a:pt x="397" y="793"/>
                  </a:lnTo>
                  <a:lnTo>
                    <a:pt x="397" y="850"/>
                  </a:lnTo>
                  <a:lnTo>
                    <a:pt x="284" y="850"/>
                  </a:lnTo>
                  <a:lnTo>
                    <a:pt x="284" y="907"/>
                  </a:lnTo>
                  <a:lnTo>
                    <a:pt x="170" y="907"/>
                  </a:lnTo>
                  <a:lnTo>
                    <a:pt x="170" y="850"/>
                  </a:lnTo>
                  <a:lnTo>
                    <a:pt x="114" y="850"/>
                  </a:lnTo>
                  <a:lnTo>
                    <a:pt x="114" y="793"/>
                  </a:lnTo>
                  <a:lnTo>
                    <a:pt x="0" y="79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7" name="Freeform 41">
              <a:extLst>
                <a:ext uri="{FF2B5EF4-FFF2-40B4-BE49-F238E27FC236}">
                  <a16:creationId xmlns:a16="http://schemas.microsoft.com/office/drawing/2014/main" id="{4EE5EC1B-E5A4-4566-823B-0544AF6ED42A}"/>
                </a:ext>
              </a:extLst>
            </p:cNvPr>
            <p:cNvSpPr>
              <a:spLocks/>
            </p:cNvSpPr>
            <p:nvPr/>
          </p:nvSpPr>
          <p:spPr bwMode="auto">
            <a:xfrm>
              <a:off x="6584" y="3024"/>
              <a:ext cx="113" cy="227"/>
            </a:xfrm>
            <a:custGeom>
              <a:avLst/>
              <a:gdLst>
                <a:gd name="T0" fmla="*/ 113 w 113"/>
                <a:gd name="T1" fmla="*/ 0 h 227"/>
                <a:gd name="T2" fmla="*/ 0 w 113"/>
                <a:gd name="T3" fmla="*/ 0 h 227"/>
                <a:gd name="T4" fmla="*/ 0 w 113"/>
                <a:gd name="T5" fmla="*/ 227 h 227"/>
                <a:gd name="T6" fmla="*/ 56 w 113"/>
                <a:gd name="T7" fmla="*/ 227 h 227"/>
                <a:gd name="T8" fmla="*/ 56 w 113"/>
                <a:gd name="T9" fmla="*/ 170 h 227"/>
                <a:gd name="T10" fmla="*/ 113 w 113"/>
                <a:gd name="T11" fmla="*/ 170 h 227"/>
                <a:gd name="T12" fmla="*/ 113 w 113"/>
                <a:gd name="T13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" h="227">
                  <a:moveTo>
                    <a:pt x="113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56" y="227"/>
                  </a:lnTo>
                  <a:lnTo>
                    <a:pt x="56" y="170"/>
                  </a:lnTo>
                  <a:lnTo>
                    <a:pt x="113" y="170"/>
                  </a:lnTo>
                  <a:lnTo>
                    <a:pt x="11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8" name="Freeform 42">
              <a:extLst>
                <a:ext uri="{FF2B5EF4-FFF2-40B4-BE49-F238E27FC236}">
                  <a16:creationId xmlns:a16="http://schemas.microsoft.com/office/drawing/2014/main" id="{2DF44BE2-5083-496D-95E3-D815AF87ACD4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3364"/>
              <a:ext cx="680" cy="567"/>
            </a:xfrm>
            <a:custGeom>
              <a:avLst/>
              <a:gdLst>
                <a:gd name="T0" fmla="*/ 623 w 680"/>
                <a:gd name="T1" fmla="*/ 0 h 567"/>
                <a:gd name="T2" fmla="*/ 680 w 680"/>
                <a:gd name="T3" fmla="*/ 0 h 567"/>
                <a:gd name="T4" fmla="*/ 680 w 680"/>
                <a:gd name="T5" fmla="*/ 227 h 567"/>
                <a:gd name="T6" fmla="*/ 623 w 680"/>
                <a:gd name="T7" fmla="*/ 227 h 567"/>
                <a:gd name="T8" fmla="*/ 623 w 680"/>
                <a:gd name="T9" fmla="*/ 284 h 567"/>
                <a:gd name="T10" fmla="*/ 510 w 680"/>
                <a:gd name="T11" fmla="*/ 284 h 567"/>
                <a:gd name="T12" fmla="*/ 510 w 680"/>
                <a:gd name="T13" fmla="*/ 340 h 567"/>
                <a:gd name="T14" fmla="*/ 396 w 680"/>
                <a:gd name="T15" fmla="*/ 340 h 567"/>
                <a:gd name="T16" fmla="*/ 396 w 680"/>
                <a:gd name="T17" fmla="*/ 397 h 567"/>
                <a:gd name="T18" fmla="*/ 340 w 680"/>
                <a:gd name="T19" fmla="*/ 397 h 567"/>
                <a:gd name="T20" fmla="*/ 340 w 680"/>
                <a:gd name="T21" fmla="*/ 567 h 567"/>
                <a:gd name="T22" fmla="*/ 56 w 680"/>
                <a:gd name="T23" fmla="*/ 567 h 567"/>
                <a:gd name="T24" fmla="*/ 56 w 680"/>
                <a:gd name="T25" fmla="*/ 511 h 567"/>
                <a:gd name="T26" fmla="*/ 0 w 680"/>
                <a:gd name="T27" fmla="*/ 511 h 567"/>
                <a:gd name="T28" fmla="*/ 0 w 680"/>
                <a:gd name="T29" fmla="*/ 397 h 567"/>
                <a:gd name="T30" fmla="*/ 56 w 680"/>
                <a:gd name="T31" fmla="*/ 397 h 567"/>
                <a:gd name="T32" fmla="*/ 56 w 680"/>
                <a:gd name="T33" fmla="*/ 284 h 567"/>
                <a:gd name="T34" fmla="*/ 113 w 680"/>
                <a:gd name="T35" fmla="*/ 284 h 567"/>
                <a:gd name="T36" fmla="*/ 113 w 680"/>
                <a:gd name="T37" fmla="*/ 114 h 567"/>
                <a:gd name="T38" fmla="*/ 226 w 680"/>
                <a:gd name="T39" fmla="*/ 114 h 567"/>
                <a:gd name="T40" fmla="*/ 226 w 680"/>
                <a:gd name="T41" fmla="*/ 170 h 567"/>
                <a:gd name="T42" fmla="*/ 453 w 680"/>
                <a:gd name="T43" fmla="*/ 170 h 567"/>
                <a:gd name="T44" fmla="*/ 453 w 680"/>
                <a:gd name="T45" fmla="*/ 114 h 567"/>
                <a:gd name="T46" fmla="*/ 567 w 680"/>
                <a:gd name="T47" fmla="*/ 114 h 567"/>
                <a:gd name="T48" fmla="*/ 567 w 680"/>
                <a:gd name="T49" fmla="*/ 170 h 567"/>
                <a:gd name="T50" fmla="*/ 623 w 680"/>
                <a:gd name="T51" fmla="*/ 170 h 567"/>
                <a:gd name="T52" fmla="*/ 623 w 680"/>
                <a:gd name="T5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80" h="567">
                  <a:moveTo>
                    <a:pt x="623" y="0"/>
                  </a:moveTo>
                  <a:lnTo>
                    <a:pt x="680" y="0"/>
                  </a:lnTo>
                  <a:lnTo>
                    <a:pt x="680" y="227"/>
                  </a:lnTo>
                  <a:lnTo>
                    <a:pt x="623" y="227"/>
                  </a:lnTo>
                  <a:lnTo>
                    <a:pt x="623" y="284"/>
                  </a:lnTo>
                  <a:lnTo>
                    <a:pt x="510" y="284"/>
                  </a:lnTo>
                  <a:lnTo>
                    <a:pt x="510" y="340"/>
                  </a:lnTo>
                  <a:lnTo>
                    <a:pt x="396" y="340"/>
                  </a:lnTo>
                  <a:lnTo>
                    <a:pt x="396" y="397"/>
                  </a:lnTo>
                  <a:lnTo>
                    <a:pt x="340" y="397"/>
                  </a:lnTo>
                  <a:lnTo>
                    <a:pt x="340" y="567"/>
                  </a:lnTo>
                  <a:lnTo>
                    <a:pt x="56" y="567"/>
                  </a:lnTo>
                  <a:lnTo>
                    <a:pt x="56" y="511"/>
                  </a:lnTo>
                  <a:lnTo>
                    <a:pt x="0" y="511"/>
                  </a:lnTo>
                  <a:lnTo>
                    <a:pt x="0" y="397"/>
                  </a:lnTo>
                  <a:lnTo>
                    <a:pt x="56" y="397"/>
                  </a:lnTo>
                  <a:lnTo>
                    <a:pt x="56" y="284"/>
                  </a:lnTo>
                  <a:lnTo>
                    <a:pt x="113" y="284"/>
                  </a:lnTo>
                  <a:lnTo>
                    <a:pt x="113" y="114"/>
                  </a:lnTo>
                  <a:lnTo>
                    <a:pt x="226" y="114"/>
                  </a:lnTo>
                  <a:lnTo>
                    <a:pt x="226" y="170"/>
                  </a:lnTo>
                  <a:lnTo>
                    <a:pt x="453" y="170"/>
                  </a:lnTo>
                  <a:lnTo>
                    <a:pt x="453" y="114"/>
                  </a:lnTo>
                  <a:lnTo>
                    <a:pt x="567" y="114"/>
                  </a:lnTo>
                  <a:lnTo>
                    <a:pt x="567" y="170"/>
                  </a:lnTo>
                  <a:lnTo>
                    <a:pt x="623" y="170"/>
                  </a:lnTo>
                  <a:lnTo>
                    <a:pt x="62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499" name="Freeform 43">
              <a:extLst>
                <a:ext uri="{FF2B5EF4-FFF2-40B4-BE49-F238E27FC236}">
                  <a16:creationId xmlns:a16="http://schemas.microsoft.com/office/drawing/2014/main" id="{38B3CC43-1BDF-48B0-9806-0F2FC41A640D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7" y="3194"/>
              <a:ext cx="567" cy="454"/>
            </a:xfrm>
            <a:custGeom>
              <a:avLst/>
              <a:gdLst>
                <a:gd name="T0" fmla="*/ 0 w 567"/>
                <a:gd name="T1" fmla="*/ 114 h 454"/>
                <a:gd name="T2" fmla="*/ 0 w 567"/>
                <a:gd name="T3" fmla="*/ 454 h 454"/>
                <a:gd name="T4" fmla="*/ 227 w 567"/>
                <a:gd name="T5" fmla="*/ 454 h 454"/>
                <a:gd name="T6" fmla="*/ 227 w 567"/>
                <a:gd name="T7" fmla="*/ 397 h 454"/>
                <a:gd name="T8" fmla="*/ 567 w 567"/>
                <a:gd name="T9" fmla="*/ 397 h 454"/>
                <a:gd name="T10" fmla="*/ 567 w 567"/>
                <a:gd name="T11" fmla="*/ 227 h 454"/>
                <a:gd name="T12" fmla="*/ 510 w 567"/>
                <a:gd name="T13" fmla="*/ 227 h 454"/>
                <a:gd name="T14" fmla="*/ 510 w 567"/>
                <a:gd name="T15" fmla="*/ 0 h 454"/>
                <a:gd name="T16" fmla="*/ 170 w 567"/>
                <a:gd name="T17" fmla="*/ 0 h 454"/>
                <a:gd name="T18" fmla="*/ 170 w 567"/>
                <a:gd name="T19" fmla="*/ 57 h 454"/>
                <a:gd name="T20" fmla="*/ 113 w 567"/>
                <a:gd name="T21" fmla="*/ 57 h 454"/>
                <a:gd name="T22" fmla="*/ 113 w 567"/>
                <a:gd name="T23" fmla="*/ 114 h 454"/>
                <a:gd name="T24" fmla="*/ 0 w 567"/>
                <a:gd name="T25" fmla="*/ 11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67" h="454">
                  <a:moveTo>
                    <a:pt x="0" y="114"/>
                  </a:moveTo>
                  <a:lnTo>
                    <a:pt x="0" y="454"/>
                  </a:lnTo>
                  <a:lnTo>
                    <a:pt x="227" y="454"/>
                  </a:lnTo>
                  <a:lnTo>
                    <a:pt x="227" y="397"/>
                  </a:lnTo>
                  <a:lnTo>
                    <a:pt x="567" y="397"/>
                  </a:lnTo>
                  <a:lnTo>
                    <a:pt x="567" y="227"/>
                  </a:lnTo>
                  <a:lnTo>
                    <a:pt x="510" y="227"/>
                  </a:lnTo>
                  <a:lnTo>
                    <a:pt x="510" y="0"/>
                  </a:lnTo>
                  <a:lnTo>
                    <a:pt x="170" y="0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114"/>
                  </a:lnTo>
                  <a:lnTo>
                    <a:pt x="0" y="1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0" name="Freeform 44">
              <a:extLst>
                <a:ext uri="{FF2B5EF4-FFF2-40B4-BE49-F238E27FC236}">
                  <a16:creationId xmlns:a16="http://schemas.microsoft.com/office/drawing/2014/main" id="{4FBD4132-1412-4200-AA42-53E47A2FA27E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7" y="2684"/>
              <a:ext cx="567" cy="624"/>
            </a:xfrm>
            <a:custGeom>
              <a:avLst/>
              <a:gdLst>
                <a:gd name="T0" fmla="*/ 0 w 567"/>
                <a:gd name="T1" fmla="*/ 567 h 624"/>
                <a:gd name="T2" fmla="*/ 57 w 567"/>
                <a:gd name="T3" fmla="*/ 567 h 624"/>
                <a:gd name="T4" fmla="*/ 57 w 567"/>
                <a:gd name="T5" fmla="*/ 510 h 624"/>
                <a:gd name="T6" fmla="*/ 113 w 567"/>
                <a:gd name="T7" fmla="*/ 510 h 624"/>
                <a:gd name="T8" fmla="*/ 113 w 567"/>
                <a:gd name="T9" fmla="*/ 453 h 624"/>
                <a:gd name="T10" fmla="*/ 170 w 567"/>
                <a:gd name="T11" fmla="*/ 453 h 624"/>
                <a:gd name="T12" fmla="*/ 170 w 567"/>
                <a:gd name="T13" fmla="*/ 340 h 624"/>
                <a:gd name="T14" fmla="*/ 227 w 567"/>
                <a:gd name="T15" fmla="*/ 340 h 624"/>
                <a:gd name="T16" fmla="*/ 227 w 567"/>
                <a:gd name="T17" fmla="*/ 283 h 624"/>
                <a:gd name="T18" fmla="*/ 283 w 567"/>
                <a:gd name="T19" fmla="*/ 283 h 624"/>
                <a:gd name="T20" fmla="*/ 283 w 567"/>
                <a:gd name="T21" fmla="*/ 227 h 624"/>
                <a:gd name="T22" fmla="*/ 283 w 567"/>
                <a:gd name="T23" fmla="*/ 170 h 624"/>
                <a:gd name="T24" fmla="*/ 340 w 567"/>
                <a:gd name="T25" fmla="*/ 170 h 624"/>
                <a:gd name="T26" fmla="*/ 340 w 567"/>
                <a:gd name="T27" fmla="*/ 113 h 624"/>
                <a:gd name="T28" fmla="*/ 397 w 567"/>
                <a:gd name="T29" fmla="*/ 113 h 624"/>
                <a:gd name="T30" fmla="*/ 397 w 567"/>
                <a:gd name="T31" fmla="*/ 0 h 624"/>
                <a:gd name="T32" fmla="*/ 510 w 567"/>
                <a:gd name="T33" fmla="*/ 0 h 624"/>
                <a:gd name="T34" fmla="*/ 510 w 567"/>
                <a:gd name="T35" fmla="*/ 227 h 624"/>
                <a:gd name="T36" fmla="*/ 567 w 567"/>
                <a:gd name="T37" fmla="*/ 227 h 624"/>
                <a:gd name="T38" fmla="*/ 567 w 567"/>
                <a:gd name="T39" fmla="*/ 340 h 624"/>
                <a:gd name="T40" fmla="*/ 510 w 567"/>
                <a:gd name="T41" fmla="*/ 340 h 624"/>
                <a:gd name="T42" fmla="*/ 510 w 567"/>
                <a:gd name="T43" fmla="*/ 510 h 624"/>
                <a:gd name="T44" fmla="*/ 170 w 567"/>
                <a:gd name="T45" fmla="*/ 510 h 624"/>
                <a:gd name="T46" fmla="*/ 170 w 567"/>
                <a:gd name="T47" fmla="*/ 567 h 624"/>
                <a:gd name="T48" fmla="*/ 113 w 567"/>
                <a:gd name="T49" fmla="*/ 567 h 624"/>
                <a:gd name="T50" fmla="*/ 113 w 567"/>
                <a:gd name="T51" fmla="*/ 624 h 624"/>
                <a:gd name="T52" fmla="*/ 0 w 567"/>
                <a:gd name="T53" fmla="*/ 624 h 624"/>
                <a:gd name="T54" fmla="*/ 0 w 567"/>
                <a:gd name="T55" fmla="*/ 567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567" h="624">
                  <a:moveTo>
                    <a:pt x="0" y="567"/>
                  </a:moveTo>
                  <a:lnTo>
                    <a:pt x="57" y="567"/>
                  </a:lnTo>
                  <a:lnTo>
                    <a:pt x="57" y="510"/>
                  </a:lnTo>
                  <a:lnTo>
                    <a:pt x="113" y="510"/>
                  </a:lnTo>
                  <a:lnTo>
                    <a:pt x="113" y="453"/>
                  </a:lnTo>
                  <a:lnTo>
                    <a:pt x="170" y="453"/>
                  </a:lnTo>
                  <a:lnTo>
                    <a:pt x="170" y="340"/>
                  </a:lnTo>
                  <a:lnTo>
                    <a:pt x="227" y="340"/>
                  </a:lnTo>
                  <a:lnTo>
                    <a:pt x="227" y="283"/>
                  </a:lnTo>
                  <a:lnTo>
                    <a:pt x="283" y="283"/>
                  </a:lnTo>
                  <a:lnTo>
                    <a:pt x="283" y="227"/>
                  </a:lnTo>
                  <a:lnTo>
                    <a:pt x="283" y="170"/>
                  </a:lnTo>
                  <a:lnTo>
                    <a:pt x="340" y="170"/>
                  </a:lnTo>
                  <a:lnTo>
                    <a:pt x="340" y="113"/>
                  </a:lnTo>
                  <a:lnTo>
                    <a:pt x="397" y="113"/>
                  </a:lnTo>
                  <a:lnTo>
                    <a:pt x="397" y="0"/>
                  </a:lnTo>
                  <a:lnTo>
                    <a:pt x="510" y="0"/>
                  </a:lnTo>
                  <a:lnTo>
                    <a:pt x="510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510" y="340"/>
                  </a:lnTo>
                  <a:lnTo>
                    <a:pt x="510" y="510"/>
                  </a:lnTo>
                  <a:lnTo>
                    <a:pt x="170" y="510"/>
                  </a:lnTo>
                  <a:lnTo>
                    <a:pt x="170" y="567"/>
                  </a:lnTo>
                  <a:lnTo>
                    <a:pt x="113" y="567"/>
                  </a:lnTo>
                  <a:lnTo>
                    <a:pt x="113" y="624"/>
                  </a:lnTo>
                  <a:lnTo>
                    <a:pt x="0" y="624"/>
                  </a:lnTo>
                  <a:lnTo>
                    <a:pt x="0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1" name="Freeform 45">
              <a:extLst>
                <a:ext uri="{FF2B5EF4-FFF2-40B4-BE49-F238E27FC236}">
                  <a16:creationId xmlns:a16="http://schemas.microsoft.com/office/drawing/2014/main" id="{E9B7227C-F853-4041-B39F-343F2D75538F}"/>
                </a:ext>
              </a:extLst>
            </p:cNvPr>
            <p:cNvSpPr>
              <a:spLocks/>
            </p:cNvSpPr>
            <p:nvPr/>
          </p:nvSpPr>
          <p:spPr bwMode="auto">
            <a:xfrm>
              <a:off x="6697" y="2627"/>
              <a:ext cx="397" cy="567"/>
            </a:xfrm>
            <a:custGeom>
              <a:avLst/>
              <a:gdLst>
                <a:gd name="T0" fmla="*/ 397 w 397"/>
                <a:gd name="T1" fmla="*/ 0 h 567"/>
                <a:gd name="T2" fmla="*/ 397 w 397"/>
                <a:gd name="T3" fmla="*/ 170 h 567"/>
                <a:gd name="T4" fmla="*/ 340 w 397"/>
                <a:gd name="T5" fmla="*/ 170 h 567"/>
                <a:gd name="T6" fmla="*/ 340 w 397"/>
                <a:gd name="T7" fmla="*/ 227 h 567"/>
                <a:gd name="T8" fmla="*/ 283 w 397"/>
                <a:gd name="T9" fmla="*/ 227 h 567"/>
                <a:gd name="T10" fmla="*/ 283 w 397"/>
                <a:gd name="T11" fmla="*/ 340 h 567"/>
                <a:gd name="T12" fmla="*/ 227 w 397"/>
                <a:gd name="T13" fmla="*/ 340 h 567"/>
                <a:gd name="T14" fmla="*/ 227 w 397"/>
                <a:gd name="T15" fmla="*/ 397 h 567"/>
                <a:gd name="T16" fmla="*/ 170 w 397"/>
                <a:gd name="T17" fmla="*/ 397 h 567"/>
                <a:gd name="T18" fmla="*/ 170 w 397"/>
                <a:gd name="T19" fmla="*/ 510 h 567"/>
                <a:gd name="T20" fmla="*/ 113 w 397"/>
                <a:gd name="T21" fmla="*/ 510 h 567"/>
                <a:gd name="T22" fmla="*/ 113 w 397"/>
                <a:gd name="T23" fmla="*/ 567 h 567"/>
                <a:gd name="T24" fmla="*/ 57 w 397"/>
                <a:gd name="T25" fmla="*/ 567 h 567"/>
                <a:gd name="T26" fmla="*/ 0 w 397"/>
                <a:gd name="T27" fmla="*/ 567 h 567"/>
                <a:gd name="T28" fmla="*/ 0 w 397"/>
                <a:gd name="T29" fmla="*/ 113 h 567"/>
                <a:gd name="T30" fmla="*/ 170 w 397"/>
                <a:gd name="T31" fmla="*/ 113 h 567"/>
                <a:gd name="T32" fmla="*/ 170 w 397"/>
                <a:gd name="T33" fmla="*/ 57 h 567"/>
                <a:gd name="T34" fmla="*/ 340 w 397"/>
                <a:gd name="T35" fmla="*/ 57 h 567"/>
                <a:gd name="T36" fmla="*/ 340 w 397"/>
                <a:gd name="T37" fmla="*/ 0 h 567"/>
                <a:gd name="T38" fmla="*/ 397 w 397"/>
                <a:gd name="T3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97" h="567">
                  <a:moveTo>
                    <a:pt x="397" y="0"/>
                  </a:moveTo>
                  <a:lnTo>
                    <a:pt x="397" y="170"/>
                  </a:lnTo>
                  <a:lnTo>
                    <a:pt x="340" y="170"/>
                  </a:lnTo>
                  <a:lnTo>
                    <a:pt x="340" y="227"/>
                  </a:lnTo>
                  <a:lnTo>
                    <a:pt x="283" y="227"/>
                  </a:lnTo>
                  <a:lnTo>
                    <a:pt x="283" y="340"/>
                  </a:lnTo>
                  <a:lnTo>
                    <a:pt x="227" y="340"/>
                  </a:lnTo>
                  <a:lnTo>
                    <a:pt x="227" y="397"/>
                  </a:lnTo>
                  <a:lnTo>
                    <a:pt x="170" y="397"/>
                  </a:lnTo>
                  <a:lnTo>
                    <a:pt x="170" y="510"/>
                  </a:lnTo>
                  <a:lnTo>
                    <a:pt x="113" y="510"/>
                  </a:lnTo>
                  <a:lnTo>
                    <a:pt x="113" y="567"/>
                  </a:lnTo>
                  <a:lnTo>
                    <a:pt x="57" y="567"/>
                  </a:lnTo>
                  <a:lnTo>
                    <a:pt x="0" y="567"/>
                  </a:lnTo>
                  <a:lnTo>
                    <a:pt x="0" y="113"/>
                  </a:lnTo>
                  <a:lnTo>
                    <a:pt x="170" y="113"/>
                  </a:lnTo>
                  <a:lnTo>
                    <a:pt x="170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39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2" name="Freeform 46">
              <a:extLst>
                <a:ext uri="{FF2B5EF4-FFF2-40B4-BE49-F238E27FC236}">
                  <a16:creationId xmlns:a16="http://schemas.microsoft.com/office/drawing/2014/main" id="{12E72F65-068D-4C67-AE79-4F50C75D4212}"/>
                </a:ext>
              </a:extLst>
            </p:cNvPr>
            <p:cNvSpPr>
              <a:spLocks/>
            </p:cNvSpPr>
            <p:nvPr/>
          </p:nvSpPr>
          <p:spPr bwMode="auto">
            <a:xfrm>
              <a:off x="7207" y="2854"/>
              <a:ext cx="340" cy="624"/>
            </a:xfrm>
            <a:custGeom>
              <a:avLst/>
              <a:gdLst>
                <a:gd name="T0" fmla="*/ 340 w 340"/>
                <a:gd name="T1" fmla="*/ 0 h 624"/>
                <a:gd name="T2" fmla="*/ 0 w 340"/>
                <a:gd name="T3" fmla="*/ 0 h 624"/>
                <a:gd name="T4" fmla="*/ 0 w 340"/>
                <a:gd name="T5" fmla="*/ 57 h 624"/>
                <a:gd name="T6" fmla="*/ 57 w 340"/>
                <a:gd name="T7" fmla="*/ 57 h 624"/>
                <a:gd name="T8" fmla="*/ 57 w 340"/>
                <a:gd name="T9" fmla="*/ 170 h 624"/>
                <a:gd name="T10" fmla="*/ 0 w 340"/>
                <a:gd name="T11" fmla="*/ 170 h 624"/>
                <a:gd name="T12" fmla="*/ 0 w 340"/>
                <a:gd name="T13" fmla="*/ 567 h 624"/>
                <a:gd name="T14" fmla="*/ 57 w 340"/>
                <a:gd name="T15" fmla="*/ 567 h 624"/>
                <a:gd name="T16" fmla="*/ 57 w 340"/>
                <a:gd name="T17" fmla="*/ 624 h 624"/>
                <a:gd name="T18" fmla="*/ 284 w 340"/>
                <a:gd name="T19" fmla="*/ 624 h 624"/>
                <a:gd name="T20" fmla="*/ 284 w 340"/>
                <a:gd name="T21" fmla="*/ 510 h 624"/>
                <a:gd name="T22" fmla="*/ 170 w 340"/>
                <a:gd name="T23" fmla="*/ 510 h 624"/>
                <a:gd name="T24" fmla="*/ 170 w 340"/>
                <a:gd name="T25" fmla="*/ 227 h 624"/>
                <a:gd name="T26" fmla="*/ 227 w 340"/>
                <a:gd name="T27" fmla="*/ 227 h 624"/>
                <a:gd name="T28" fmla="*/ 227 w 340"/>
                <a:gd name="T29" fmla="*/ 170 h 624"/>
                <a:gd name="T30" fmla="*/ 284 w 340"/>
                <a:gd name="T31" fmla="*/ 170 h 624"/>
                <a:gd name="T32" fmla="*/ 284 w 340"/>
                <a:gd name="T33" fmla="*/ 113 h 624"/>
                <a:gd name="T34" fmla="*/ 340 w 340"/>
                <a:gd name="T35" fmla="*/ 113 h 624"/>
                <a:gd name="T36" fmla="*/ 340 w 340"/>
                <a:gd name="T37" fmla="*/ 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340" h="624">
                  <a:moveTo>
                    <a:pt x="340" y="0"/>
                  </a:moveTo>
                  <a:lnTo>
                    <a:pt x="0" y="0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624"/>
                  </a:lnTo>
                  <a:lnTo>
                    <a:pt x="284" y="624"/>
                  </a:lnTo>
                  <a:lnTo>
                    <a:pt x="284" y="510"/>
                  </a:lnTo>
                  <a:lnTo>
                    <a:pt x="170" y="510"/>
                  </a:lnTo>
                  <a:lnTo>
                    <a:pt x="170" y="227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284" y="170"/>
                  </a:lnTo>
                  <a:lnTo>
                    <a:pt x="284" y="113"/>
                  </a:lnTo>
                  <a:lnTo>
                    <a:pt x="340" y="113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3" name="Freeform 47">
              <a:extLst>
                <a:ext uri="{FF2B5EF4-FFF2-40B4-BE49-F238E27FC236}">
                  <a16:creationId xmlns:a16="http://schemas.microsoft.com/office/drawing/2014/main" id="{C0F8BE9F-EE34-4394-BE5A-46B16ED9AAC2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3591"/>
              <a:ext cx="1360" cy="964"/>
            </a:xfrm>
            <a:custGeom>
              <a:avLst/>
              <a:gdLst>
                <a:gd name="T0" fmla="*/ 113 w 1360"/>
                <a:gd name="T1" fmla="*/ 340 h 964"/>
                <a:gd name="T2" fmla="*/ 340 w 1360"/>
                <a:gd name="T3" fmla="*/ 340 h 964"/>
                <a:gd name="T4" fmla="*/ 340 w 1360"/>
                <a:gd name="T5" fmla="*/ 170 h 964"/>
                <a:gd name="T6" fmla="*/ 396 w 1360"/>
                <a:gd name="T7" fmla="*/ 170 h 964"/>
                <a:gd name="T8" fmla="*/ 396 w 1360"/>
                <a:gd name="T9" fmla="*/ 113 h 964"/>
                <a:gd name="T10" fmla="*/ 510 w 1360"/>
                <a:gd name="T11" fmla="*/ 113 h 964"/>
                <a:gd name="T12" fmla="*/ 510 w 1360"/>
                <a:gd name="T13" fmla="*/ 57 h 964"/>
                <a:gd name="T14" fmla="*/ 623 w 1360"/>
                <a:gd name="T15" fmla="*/ 57 h 964"/>
                <a:gd name="T16" fmla="*/ 623 w 1360"/>
                <a:gd name="T17" fmla="*/ 0 h 964"/>
                <a:gd name="T18" fmla="*/ 680 w 1360"/>
                <a:gd name="T19" fmla="*/ 0 h 964"/>
                <a:gd name="T20" fmla="*/ 680 w 1360"/>
                <a:gd name="T21" fmla="*/ 57 h 964"/>
                <a:gd name="T22" fmla="*/ 907 w 1360"/>
                <a:gd name="T23" fmla="*/ 57 h 964"/>
                <a:gd name="T24" fmla="*/ 907 w 1360"/>
                <a:gd name="T25" fmla="*/ 0 h 964"/>
                <a:gd name="T26" fmla="*/ 1190 w 1360"/>
                <a:gd name="T27" fmla="*/ 0 h 964"/>
                <a:gd name="T28" fmla="*/ 1190 w 1360"/>
                <a:gd name="T29" fmla="*/ 113 h 964"/>
                <a:gd name="T30" fmla="*/ 1360 w 1360"/>
                <a:gd name="T31" fmla="*/ 113 h 964"/>
                <a:gd name="T32" fmla="*/ 1360 w 1360"/>
                <a:gd name="T33" fmla="*/ 170 h 964"/>
                <a:gd name="T34" fmla="*/ 1304 w 1360"/>
                <a:gd name="T35" fmla="*/ 170 h 964"/>
                <a:gd name="T36" fmla="*/ 1304 w 1360"/>
                <a:gd name="T37" fmla="*/ 284 h 964"/>
                <a:gd name="T38" fmla="*/ 1247 w 1360"/>
                <a:gd name="T39" fmla="*/ 284 h 964"/>
                <a:gd name="T40" fmla="*/ 1247 w 1360"/>
                <a:gd name="T41" fmla="*/ 510 h 964"/>
                <a:gd name="T42" fmla="*/ 1304 w 1360"/>
                <a:gd name="T43" fmla="*/ 510 h 964"/>
                <a:gd name="T44" fmla="*/ 1304 w 1360"/>
                <a:gd name="T45" fmla="*/ 567 h 964"/>
                <a:gd name="T46" fmla="*/ 1190 w 1360"/>
                <a:gd name="T47" fmla="*/ 567 h 964"/>
                <a:gd name="T48" fmla="*/ 1190 w 1360"/>
                <a:gd name="T49" fmla="*/ 680 h 964"/>
                <a:gd name="T50" fmla="*/ 1134 w 1360"/>
                <a:gd name="T51" fmla="*/ 680 h 964"/>
                <a:gd name="T52" fmla="*/ 1134 w 1360"/>
                <a:gd name="T53" fmla="*/ 794 h 964"/>
                <a:gd name="T54" fmla="*/ 907 w 1360"/>
                <a:gd name="T55" fmla="*/ 794 h 964"/>
                <a:gd name="T56" fmla="*/ 907 w 1360"/>
                <a:gd name="T57" fmla="*/ 907 h 964"/>
                <a:gd name="T58" fmla="*/ 737 w 1360"/>
                <a:gd name="T59" fmla="*/ 907 h 964"/>
                <a:gd name="T60" fmla="*/ 737 w 1360"/>
                <a:gd name="T61" fmla="*/ 964 h 964"/>
                <a:gd name="T62" fmla="*/ 680 w 1360"/>
                <a:gd name="T63" fmla="*/ 964 h 964"/>
                <a:gd name="T64" fmla="*/ 680 w 1360"/>
                <a:gd name="T65" fmla="*/ 907 h 964"/>
                <a:gd name="T66" fmla="*/ 567 w 1360"/>
                <a:gd name="T67" fmla="*/ 907 h 964"/>
                <a:gd name="T68" fmla="*/ 567 w 1360"/>
                <a:gd name="T69" fmla="*/ 851 h 964"/>
                <a:gd name="T70" fmla="*/ 510 w 1360"/>
                <a:gd name="T71" fmla="*/ 851 h 964"/>
                <a:gd name="T72" fmla="*/ 510 w 1360"/>
                <a:gd name="T73" fmla="*/ 794 h 964"/>
                <a:gd name="T74" fmla="*/ 396 w 1360"/>
                <a:gd name="T75" fmla="*/ 794 h 964"/>
                <a:gd name="T76" fmla="*/ 396 w 1360"/>
                <a:gd name="T77" fmla="*/ 737 h 964"/>
                <a:gd name="T78" fmla="*/ 340 w 1360"/>
                <a:gd name="T79" fmla="*/ 737 h 964"/>
                <a:gd name="T80" fmla="*/ 340 w 1360"/>
                <a:gd name="T81" fmla="*/ 680 h 964"/>
                <a:gd name="T82" fmla="*/ 170 w 1360"/>
                <a:gd name="T83" fmla="*/ 680 h 964"/>
                <a:gd name="T84" fmla="*/ 170 w 1360"/>
                <a:gd name="T85" fmla="*/ 737 h 964"/>
                <a:gd name="T86" fmla="*/ 113 w 1360"/>
                <a:gd name="T87" fmla="*/ 737 h 964"/>
                <a:gd name="T88" fmla="*/ 113 w 1360"/>
                <a:gd name="T89" fmla="*/ 794 h 964"/>
                <a:gd name="T90" fmla="*/ 0 w 1360"/>
                <a:gd name="T91" fmla="*/ 794 h 964"/>
                <a:gd name="T92" fmla="*/ 0 w 1360"/>
                <a:gd name="T93" fmla="*/ 567 h 964"/>
                <a:gd name="T94" fmla="*/ 113 w 1360"/>
                <a:gd name="T95" fmla="*/ 567 h 964"/>
                <a:gd name="T96" fmla="*/ 113 w 1360"/>
                <a:gd name="T97" fmla="*/ 34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360" h="964">
                  <a:moveTo>
                    <a:pt x="113" y="340"/>
                  </a:moveTo>
                  <a:lnTo>
                    <a:pt x="340" y="340"/>
                  </a:lnTo>
                  <a:lnTo>
                    <a:pt x="340" y="170"/>
                  </a:lnTo>
                  <a:lnTo>
                    <a:pt x="396" y="170"/>
                  </a:lnTo>
                  <a:lnTo>
                    <a:pt x="396" y="113"/>
                  </a:lnTo>
                  <a:lnTo>
                    <a:pt x="510" y="113"/>
                  </a:lnTo>
                  <a:lnTo>
                    <a:pt x="510" y="57"/>
                  </a:lnTo>
                  <a:lnTo>
                    <a:pt x="623" y="57"/>
                  </a:lnTo>
                  <a:lnTo>
                    <a:pt x="623" y="0"/>
                  </a:lnTo>
                  <a:lnTo>
                    <a:pt x="680" y="0"/>
                  </a:lnTo>
                  <a:lnTo>
                    <a:pt x="680" y="57"/>
                  </a:lnTo>
                  <a:lnTo>
                    <a:pt x="907" y="57"/>
                  </a:lnTo>
                  <a:lnTo>
                    <a:pt x="907" y="0"/>
                  </a:lnTo>
                  <a:lnTo>
                    <a:pt x="1190" y="0"/>
                  </a:lnTo>
                  <a:lnTo>
                    <a:pt x="1190" y="113"/>
                  </a:lnTo>
                  <a:lnTo>
                    <a:pt x="1360" y="113"/>
                  </a:lnTo>
                  <a:lnTo>
                    <a:pt x="1360" y="170"/>
                  </a:lnTo>
                  <a:lnTo>
                    <a:pt x="1304" y="170"/>
                  </a:lnTo>
                  <a:lnTo>
                    <a:pt x="1304" y="284"/>
                  </a:lnTo>
                  <a:lnTo>
                    <a:pt x="1247" y="284"/>
                  </a:lnTo>
                  <a:lnTo>
                    <a:pt x="1247" y="510"/>
                  </a:lnTo>
                  <a:lnTo>
                    <a:pt x="1304" y="510"/>
                  </a:lnTo>
                  <a:lnTo>
                    <a:pt x="1304" y="567"/>
                  </a:lnTo>
                  <a:lnTo>
                    <a:pt x="1190" y="567"/>
                  </a:lnTo>
                  <a:lnTo>
                    <a:pt x="1190" y="680"/>
                  </a:lnTo>
                  <a:lnTo>
                    <a:pt x="1134" y="680"/>
                  </a:lnTo>
                  <a:lnTo>
                    <a:pt x="1134" y="794"/>
                  </a:lnTo>
                  <a:lnTo>
                    <a:pt x="907" y="794"/>
                  </a:lnTo>
                  <a:lnTo>
                    <a:pt x="907" y="907"/>
                  </a:lnTo>
                  <a:lnTo>
                    <a:pt x="737" y="907"/>
                  </a:lnTo>
                  <a:lnTo>
                    <a:pt x="737" y="964"/>
                  </a:lnTo>
                  <a:lnTo>
                    <a:pt x="680" y="964"/>
                  </a:lnTo>
                  <a:lnTo>
                    <a:pt x="680" y="907"/>
                  </a:lnTo>
                  <a:lnTo>
                    <a:pt x="567" y="907"/>
                  </a:lnTo>
                  <a:lnTo>
                    <a:pt x="567" y="851"/>
                  </a:lnTo>
                  <a:lnTo>
                    <a:pt x="510" y="851"/>
                  </a:lnTo>
                  <a:lnTo>
                    <a:pt x="510" y="794"/>
                  </a:lnTo>
                  <a:lnTo>
                    <a:pt x="396" y="794"/>
                  </a:lnTo>
                  <a:lnTo>
                    <a:pt x="396" y="737"/>
                  </a:lnTo>
                  <a:lnTo>
                    <a:pt x="340" y="737"/>
                  </a:lnTo>
                  <a:lnTo>
                    <a:pt x="340" y="680"/>
                  </a:lnTo>
                  <a:lnTo>
                    <a:pt x="170" y="680"/>
                  </a:lnTo>
                  <a:lnTo>
                    <a:pt x="170" y="737"/>
                  </a:lnTo>
                  <a:lnTo>
                    <a:pt x="113" y="737"/>
                  </a:lnTo>
                  <a:lnTo>
                    <a:pt x="113" y="794"/>
                  </a:lnTo>
                  <a:lnTo>
                    <a:pt x="0" y="794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4" name="Freeform 48">
              <a:extLst>
                <a:ext uri="{FF2B5EF4-FFF2-40B4-BE49-F238E27FC236}">
                  <a16:creationId xmlns:a16="http://schemas.microsoft.com/office/drawing/2014/main" id="{2A52E3F6-DCC5-4F47-9865-25C734685471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2514"/>
              <a:ext cx="737" cy="850"/>
            </a:xfrm>
            <a:custGeom>
              <a:avLst/>
              <a:gdLst>
                <a:gd name="T0" fmla="*/ 680 w 737"/>
                <a:gd name="T1" fmla="*/ 850 h 850"/>
                <a:gd name="T2" fmla="*/ 510 w 737"/>
                <a:gd name="T3" fmla="*/ 850 h 850"/>
                <a:gd name="T4" fmla="*/ 510 w 737"/>
                <a:gd name="T5" fmla="*/ 737 h 850"/>
                <a:gd name="T6" fmla="*/ 453 w 737"/>
                <a:gd name="T7" fmla="*/ 737 h 850"/>
                <a:gd name="T8" fmla="*/ 453 w 737"/>
                <a:gd name="T9" fmla="*/ 680 h 850"/>
                <a:gd name="T10" fmla="*/ 396 w 737"/>
                <a:gd name="T11" fmla="*/ 680 h 850"/>
                <a:gd name="T12" fmla="*/ 396 w 737"/>
                <a:gd name="T13" fmla="*/ 623 h 850"/>
                <a:gd name="T14" fmla="*/ 340 w 737"/>
                <a:gd name="T15" fmla="*/ 623 h 850"/>
                <a:gd name="T16" fmla="*/ 340 w 737"/>
                <a:gd name="T17" fmla="*/ 567 h 850"/>
                <a:gd name="T18" fmla="*/ 283 w 737"/>
                <a:gd name="T19" fmla="*/ 567 h 850"/>
                <a:gd name="T20" fmla="*/ 283 w 737"/>
                <a:gd name="T21" fmla="*/ 510 h 850"/>
                <a:gd name="T22" fmla="*/ 226 w 737"/>
                <a:gd name="T23" fmla="*/ 510 h 850"/>
                <a:gd name="T24" fmla="*/ 170 w 737"/>
                <a:gd name="T25" fmla="*/ 510 h 850"/>
                <a:gd name="T26" fmla="*/ 170 w 737"/>
                <a:gd name="T27" fmla="*/ 453 h 850"/>
                <a:gd name="T28" fmla="*/ 0 w 737"/>
                <a:gd name="T29" fmla="*/ 453 h 850"/>
                <a:gd name="T30" fmla="*/ 0 w 737"/>
                <a:gd name="T31" fmla="*/ 340 h 850"/>
                <a:gd name="T32" fmla="*/ 56 w 737"/>
                <a:gd name="T33" fmla="*/ 340 h 850"/>
                <a:gd name="T34" fmla="*/ 56 w 737"/>
                <a:gd name="T35" fmla="*/ 283 h 850"/>
                <a:gd name="T36" fmla="*/ 113 w 737"/>
                <a:gd name="T37" fmla="*/ 283 h 850"/>
                <a:gd name="T38" fmla="*/ 113 w 737"/>
                <a:gd name="T39" fmla="*/ 226 h 850"/>
                <a:gd name="T40" fmla="*/ 56 w 737"/>
                <a:gd name="T41" fmla="*/ 226 h 850"/>
                <a:gd name="T42" fmla="*/ 56 w 737"/>
                <a:gd name="T43" fmla="*/ 113 h 850"/>
                <a:gd name="T44" fmla="*/ 113 w 737"/>
                <a:gd name="T45" fmla="*/ 113 h 850"/>
                <a:gd name="T46" fmla="*/ 113 w 737"/>
                <a:gd name="T47" fmla="*/ 56 h 850"/>
                <a:gd name="T48" fmla="*/ 170 w 737"/>
                <a:gd name="T49" fmla="*/ 56 h 850"/>
                <a:gd name="T50" fmla="*/ 170 w 737"/>
                <a:gd name="T51" fmla="*/ 0 h 850"/>
                <a:gd name="T52" fmla="*/ 283 w 737"/>
                <a:gd name="T53" fmla="*/ 0 h 850"/>
                <a:gd name="T54" fmla="*/ 283 w 737"/>
                <a:gd name="T55" fmla="*/ 56 h 850"/>
                <a:gd name="T56" fmla="*/ 340 w 737"/>
                <a:gd name="T57" fmla="*/ 56 h 850"/>
                <a:gd name="T58" fmla="*/ 340 w 737"/>
                <a:gd name="T59" fmla="*/ 170 h 850"/>
                <a:gd name="T60" fmla="*/ 396 w 737"/>
                <a:gd name="T61" fmla="*/ 170 h 850"/>
                <a:gd name="T62" fmla="*/ 396 w 737"/>
                <a:gd name="T63" fmla="*/ 226 h 850"/>
                <a:gd name="T64" fmla="*/ 453 w 737"/>
                <a:gd name="T65" fmla="*/ 226 h 850"/>
                <a:gd name="T66" fmla="*/ 453 w 737"/>
                <a:gd name="T67" fmla="*/ 340 h 850"/>
                <a:gd name="T68" fmla="*/ 567 w 737"/>
                <a:gd name="T69" fmla="*/ 340 h 850"/>
                <a:gd name="T70" fmla="*/ 567 w 737"/>
                <a:gd name="T71" fmla="*/ 737 h 850"/>
                <a:gd name="T72" fmla="*/ 623 w 737"/>
                <a:gd name="T73" fmla="*/ 737 h 850"/>
                <a:gd name="T74" fmla="*/ 623 w 737"/>
                <a:gd name="T75" fmla="*/ 680 h 850"/>
                <a:gd name="T76" fmla="*/ 737 w 737"/>
                <a:gd name="T77" fmla="*/ 680 h 850"/>
                <a:gd name="T78" fmla="*/ 737 w 737"/>
                <a:gd name="T79" fmla="*/ 737 h 850"/>
                <a:gd name="T80" fmla="*/ 680 w 737"/>
                <a:gd name="T81" fmla="*/ 737 h 850"/>
                <a:gd name="T82" fmla="*/ 680 w 737"/>
                <a:gd name="T83" fmla="*/ 850 h 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37" h="850">
                  <a:moveTo>
                    <a:pt x="680" y="850"/>
                  </a:moveTo>
                  <a:lnTo>
                    <a:pt x="510" y="850"/>
                  </a:lnTo>
                  <a:lnTo>
                    <a:pt x="510" y="737"/>
                  </a:lnTo>
                  <a:lnTo>
                    <a:pt x="453" y="737"/>
                  </a:lnTo>
                  <a:lnTo>
                    <a:pt x="453" y="680"/>
                  </a:lnTo>
                  <a:lnTo>
                    <a:pt x="396" y="680"/>
                  </a:lnTo>
                  <a:lnTo>
                    <a:pt x="396" y="623"/>
                  </a:lnTo>
                  <a:lnTo>
                    <a:pt x="340" y="623"/>
                  </a:lnTo>
                  <a:lnTo>
                    <a:pt x="340" y="567"/>
                  </a:lnTo>
                  <a:lnTo>
                    <a:pt x="283" y="567"/>
                  </a:lnTo>
                  <a:lnTo>
                    <a:pt x="283" y="510"/>
                  </a:lnTo>
                  <a:lnTo>
                    <a:pt x="226" y="510"/>
                  </a:lnTo>
                  <a:lnTo>
                    <a:pt x="170" y="510"/>
                  </a:lnTo>
                  <a:lnTo>
                    <a:pt x="170" y="453"/>
                  </a:lnTo>
                  <a:lnTo>
                    <a:pt x="0" y="453"/>
                  </a:lnTo>
                  <a:lnTo>
                    <a:pt x="0" y="340"/>
                  </a:lnTo>
                  <a:lnTo>
                    <a:pt x="56" y="340"/>
                  </a:lnTo>
                  <a:lnTo>
                    <a:pt x="56" y="283"/>
                  </a:lnTo>
                  <a:lnTo>
                    <a:pt x="113" y="283"/>
                  </a:lnTo>
                  <a:lnTo>
                    <a:pt x="113" y="226"/>
                  </a:lnTo>
                  <a:lnTo>
                    <a:pt x="56" y="226"/>
                  </a:lnTo>
                  <a:lnTo>
                    <a:pt x="56" y="113"/>
                  </a:lnTo>
                  <a:lnTo>
                    <a:pt x="113" y="113"/>
                  </a:lnTo>
                  <a:lnTo>
                    <a:pt x="113" y="56"/>
                  </a:lnTo>
                  <a:lnTo>
                    <a:pt x="170" y="56"/>
                  </a:lnTo>
                  <a:lnTo>
                    <a:pt x="170" y="0"/>
                  </a:lnTo>
                  <a:lnTo>
                    <a:pt x="283" y="0"/>
                  </a:lnTo>
                  <a:lnTo>
                    <a:pt x="283" y="56"/>
                  </a:lnTo>
                  <a:lnTo>
                    <a:pt x="340" y="56"/>
                  </a:lnTo>
                  <a:lnTo>
                    <a:pt x="340" y="170"/>
                  </a:lnTo>
                  <a:lnTo>
                    <a:pt x="396" y="170"/>
                  </a:lnTo>
                  <a:lnTo>
                    <a:pt x="396" y="226"/>
                  </a:lnTo>
                  <a:lnTo>
                    <a:pt x="453" y="226"/>
                  </a:lnTo>
                  <a:lnTo>
                    <a:pt x="453" y="340"/>
                  </a:lnTo>
                  <a:lnTo>
                    <a:pt x="567" y="340"/>
                  </a:lnTo>
                  <a:lnTo>
                    <a:pt x="567" y="737"/>
                  </a:lnTo>
                  <a:lnTo>
                    <a:pt x="623" y="737"/>
                  </a:lnTo>
                  <a:lnTo>
                    <a:pt x="623" y="680"/>
                  </a:lnTo>
                  <a:lnTo>
                    <a:pt x="737" y="680"/>
                  </a:lnTo>
                  <a:lnTo>
                    <a:pt x="737" y="737"/>
                  </a:lnTo>
                  <a:lnTo>
                    <a:pt x="680" y="737"/>
                  </a:lnTo>
                  <a:lnTo>
                    <a:pt x="680" y="85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5" name="Freeform 49">
              <a:extLst>
                <a:ext uri="{FF2B5EF4-FFF2-40B4-BE49-F238E27FC236}">
                  <a16:creationId xmlns:a16="http://schemas.microsoft.com/office/drawing/2014/main" id="{25EEB381-4636-47AB-A4CD-48B3E424E124}"/>
                </a:ext>
              </a:extLst>
            </p:cNvPr>
            <p:cNvSpPr>
              <a:spLocks/>
            </p:cNvSpPr>
            <p:nvPr/>
          </p:nvSpPr>
          <p:spPr bwMode="auto">
            <a:xfrm>
              <a:off x="6300" y="2457"/>
              <a:ext cx="397" cy="567"/>
            </a:xfrm>
            <a:custGeom>
              <a:avLst/>
              <a:gdLst>
                <a:gd name="T0" fmla="*/ 397 w 397"/>
                <a:gd name="T1" fmla="*/ 340 h 567"/>
                <a:gd name="T2" fmla="*/ 340 w 397"/>
                <a:gd name="T3" fmla="*/ 340 h 567"/>
                <a:gd name="T4" fmla="*/ 340 w 397"/>
                <a:gd name="T5" fmla="*/ 283 h 567"/>
                <a:gd name="T6" fmla="*/ 284 w 397"/>
                <a:gd name="T7" fmla="*/ 283 h 567"/>
                <a:gd name="T8" fmla="*/ 284 w 397"/>
                <a:gd name="T9" fmla="*/ 227 h 567"/>
                <a:gd name="T10" fmla="*/ 227 w 397"/>
                <a:gd name="T11" fmla="*/ 227 h 567"/>
                <a:gd name="T12" fmla="*/ 227 w 397"/>
                <a:gd name="T13" fmla="*/ 170 h 567"/>
                <a:gd name="T14" fmla="*/ 170 w 397"/>
                <a:gd name="T15" fmla="*/ 170 h 567"/>
                <a:gd name="T16" fmla="*/ 170 w 397"/>
                <a:gd name="T17" fmla="*/ 113 h 567"/>
                <a:gd name="T18" fmla="*/ 113 w 397"/>
                <a:gd name="T19" fmla="*/ 113 h 567"/>
                <a:gd name="T20" fmla="*/ 113 w 397"/>
                <a:gd name="T21" fmla="*/ 57 h 567"/>
                <a:gd name="T22" fmla="*/ 57 w 397"/>
                <a:gd name="T23" fmla="*/ 57 h 567"/>
                <a:gd name="T24" fmla="*/ 57 w 397"/>
                <a:gd name="T25" fmla="*/ 0 h 567"/>
                <a:gd name="T26" fmla="*/ 0 w 397"/>
                <a:gd name="T27" fmla="*/ 0 h 567"/>
                <a:gd name="T28" fmla="*/ 0 w 397"/>
                <a:gd name="T29" fmla="*/ 113 h 567"/>
                <a:gd name="T30" fmla="*/ 57 w 397"/>
                <a:gd name="T31" fmla="*/ 113 h 567"/>
                <a:gd name="T32" fmla="*/ 57 w 397"/>
                <a:gd name="T33" fmla="*/ 227 h 567"/>
                <a:gd name="T34" fmla="*/ 113 w 397"/>
                <a:gd name="T35" fmla="*/ 227 h 567"/>
                <a:gd name="T36" fmla="*/ 113 w 397"/>
                <a:gd name="T37" fmla="*/ 283 h 567"/>
                <a:gd name="T38" fmla="*/ 170 w 397"/>
                <a:gd name="T39" fmla="*/ 283 h 567"/>
                <a:gd name="T40" fmla="*/ 170 w 397"/>
                <a:gd name="T41" fmla="*/ 397 h 567"/>
                <a:gd name="T42" fmla="*/ 284 w 397"/>
                <a:gd name="T43" fmla="*/ 397 h 567"/>
                <a:gd name="T44" fmla="*/ 284 w 397"/>
                <a:gd name="T45" fmla="*/ 567 h 567"/>
                <a:gd name="T46" fmla="*/ 397 w 397"/>
                <a:gd name="T47" fmla="*/ 567 h 567"/>
                <a:gd name="T48" fmla="*/ 397 w 397"/>
                <a:gd name="T49" fmla="*/ 34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397" h="567">
                  <a:moveTo>
                    <a:pt x="397" y="340"/>
                  </a:moveTo>
                  <a:lnTo>
                    <a:pt x="340" y="340"/>
                  </a:lnTo>
                  <a:lnTo>
                    <a:pt x="340" y="283"/>
                  </a:lnTo>
                  <a:lnTo>
                    <a:pt x="284" y="283"/>
                  </a:lnTo>
                  <a:lnTo>
                    <a:pt x="284" y="227"/>
                  </a:lnTo>
                  <a:lnTo>
                    <a:pt x="227" y="227"/>
                  </a:lnTo>
                  <a:lnTo>
                    <a:pt x="227" y="170"/>
                  </a:lnTo>
                  <a:lnTo>
                    <a:pt x="170" y="170"/>
                  </a:lnTo>
                  <a:lnTo>
                    <a:pt x="170" y="113"/>
                  </a:lnTo>
                  <a:lnTo>
                    <a:pt x="113" y="113"/>
                  </a:lnTo>
                  <a:lnTo>
                    <a:pt x="113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57" y="113"/>
                  </a:lnTo>
                  <a:lnTo>
                    <a:pt x="57" y="227"/>
                  </a:lnTo>
                  <a:lnTo>
                    <a:pt x="113" y="227"/>
                  </a:lnTo>
                  <a:lnTo>
                    <a:pt x="113" y="283"/>
                  </a:lnTo>
                  <a:lnTo>
                    <a:pt x="170" y="283"/>
                  </a:lnTo>
                  <a:lnTo>
                    <a:pt x="170" y="397"/>
                  </a:lnTo>
                  <a:lnTo>
                    <a:pt x="284" y="397"/>
                  </a:lnTo>
                  <a:lnTo>
                    <a:pt x="284" y="567"/>
                  </a:lnTo>
                  <a:lnTo>
                    <a:pt x="397" y="567"/>
                  </a:lnTo>
                  <a:lnTo>
                    <a:pt x="397" y="34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6" name="Freeform 50">
              <a:extLst>
                <a:ext uri="{FF2B5EF4-FFF2-40B4-BE49-F238E27FC236}">
                  <a16:creationId xmlns:a16="http://schemas.microsoft.com/office/drawing/2014/main" id="{FC647DAE-62C5-4446-91B4-A68B15BE978B}"/>
                </a:ext>
              </a:extLst>
            </p:cNvPr>
            <p:cNvSpPr>
              <a:spLocks/>
            </p:cNvSpPr>
            <p:nvPr/>
          </p:nvSpPr>
          <p:spPr bwMode="auto">
            <a:xfrm>
              <a:off x="5903" y="1493"/>
              <a:ext cx="1248" cy="624"/>
            </a:xfrm>
            <a:custGeom>
              <a:avLst/>
              <a:gdLst>
                <a:gd name="T0" fmla="*/ 0 w 1248"/>
                <a:gd name="T1" fmla="*/ 170 h 624"/>
                <a:gd name="T2" fmla="*/ 227 w 1248"/>
                <a:gd name="T3" fmla="*/ 170 h 624"/>
                <a:gd name="T4" fmla="*/ 227 w 1248"/>
                <a:gd name="T5" fmla="*/ 113 h 624"/>
                <a:gd name="T6" fmla="*/ 454 w 1248"/>
                <a:gd name="T7" fmla="*/ 113 h 624"/>
                <a:gd name="T8" fmla="*/ 454 w 1248"/>
                <a:gd name="T9" fmla="*/ 57 h 624"/>
                <a:gd name="T10" fmla="*/ 624 w 1248"/>
                <a:gd name="T11" fmla="*/ 57 h 624"/>
                <a:gd name="T12" fmla="*/ 624 w 1248"/>
                <a:gd name="T13" fmla="*/ 113 h 624"/>
                <a:gd name="T14" fmla="*/ 681 w 1248"/>
                <a:gd name="T15" fmla="*/ 113 h 624"/>
                <a:gd name="T16" fmla="*/ 681 w 1248"/>
                <a:gd name="T17" fmla="*/ 57 h 624"/>
                <a:gd name="T18" fmla="*/ 737 w 1248"/>
                <a:gd name="T19" fmla="*/ 57 h 624"/>
                <a:gd name="T20" fmla="*/ 737 w 1248"/>
                <a:gd name="T21" fmla="*/ 0 h 624"/>
                <a:gd name="T22" fmla="*/ 1191 w 1248"/>
                <a:gd name="T23" fmla="*/ 0 h 624"/>
                <a:gd name="T24" fmla="*/ 1191 w 1248"/>
                <a:gd name="T25" fmla="*/ 227 h 624"/>
                <a:gd name="T26" fmla="*/ 1248 w 1248"/>
                <a:gd name="T27" fmla="*/ 227 h 624"/>
                <a:gd name="T28" fmla="*/ 1248 w 1248"/>
                <a:gd name="T29" fmla="*/ 454 h 624"/>
                <a:gd name="T30" fmla="*/ 1191 w 1248"/>
                <a:gd name="T31" fmla="*/ 454 h 624"/>
                <a:gd name="T32" fmla="*/ 1191 w 1248"/>
                <a:gd name="T33" fmla="*/ 624 h 624"/>
                <a:gd name="T34" fmla="*/ 1134 w 1248"/>
                <a:gd name="T35" fmla="*/ 624 h 624"/>
                <a:gd name="T36" fmla="*/ 1134 w 1248"/>
                <a:gd name="T37" fmla="*/ 567 h 624"/>
                <a:gd name="T38" fmla="*/ 1077 w 1248"/>
                <a:gd name="T39" fmla="*/ 567 h 624"/>
                <a:gd name="T40" fmla="*/ 1077 w 1248"/>
                <a:gd name="T41" fmla="*/ 510 h 624"/>
                <a:gd name="T42" fmla="*/ 1021 w 1248"/>
                <a:gd name="T43" fmla="*/ 510 h 624"/>
                <a:gd name="T44" fmla="*/ 1021 w 1248"/>
                <a:gd name="T45" fmla="*/ 340 h 624"/>
                <a:gd name="T46" fmla="*/ 794 w 1248"/>
                <a:gd name="T47" fmla="*/ 340 h 624"/>
                <a:gd name="T48" fmla="*/ 794 w 1248"/>
                <a:gd name="T49" fmla="*/ 284 h 624"/>
                <a:gd name="T50" fmla="*/ 681 w 1248"/>
                <a:gd name="T51" fmla="*/ 284 h 624"/>
                <a:gd name="T52" fmla="*/ 681 w 1248"/>
                <a:gd name="T53" fmla="*/ 397 h 624"/>
                <a:gd name="T54" fmla="*/ 624 w 1248"/>
                <a:gd name="T55" fmla="*/ 397 h 624"/>
                <a:gd name="T56" fmla="*/ 624 w 1248"/>
                <a:gd name="T57" fmla="*/ 340 h 624"/>
                <a:gd name="T58" fmla="*/ 567 w 1248"/>
                <a:gd name="T59" fmla="*/ 340 h 624"/>
                <a:gd name="T60" fmla="*/ 567 w 1248"/>
                <a:gd name="T61" fmla="*/ 284 h 624"/>
                <a:gd name="T62" fmla="*/ 227 w 1248"/>
                <a:gd name="T63" fmla="*/ 284 h 624"/>
                <a:gd name="T64" fmla="*/ 227 w 1248"/>
                <a:gd name="T65" fmla="*/ 227 h 624"/>
                <a:gd name="T66" fmla="*/ 0 w 1248"/>
                <a:gd name="T67" fmla="*/ 227 h 624"/>
                <a:gd name="T68" fmla="*/ 0 w 1248"/>
                <a:gd name="T69" fmla="*/ 170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248" h="624">
                  <a:moveTo>
                    <a:pt x="0" y="170"/>
                  </a:moveTo>
                  <a:lnTo>
                    <a:pt x="227" y="170"/>
                  </a:lnTo>
                  <a:lnTo>
                    <a:pt x="227" y="113"/>
                  </a:lnTo>
                  <a:lnTo>
                    <a:pt x="454" y="113"/>
                  </a:lnTo>
                  <a:lnTo>
                    <a:pt x="454" y="57"/>
                  </a:lnTo>
                  <a:lnTo>
                    <a:pt x="624" y="57"/>
                  </a:lnTo>
                  <a:lnTo>
                    <a:pt x="624" y="113"/>
                  </a:lnTo>
                  <a:lnTo>
                    <a:pt x="681" y="113"/>
                  </a:lnTo>
                  <a:lnTo>
                    <a:pt x="681" y="57"/>
                  </a:lnTo>
                  <a:lnTo>
                    <a:pt x="737" y="57"/>
                  </a:lnTo>
                  <a:lnTo>
                    <a:pt x="737" y="0"/>
                  </a:lnTo>
                  <a:lnTo>
                    <a:pt x="1191" y="0"/>
                  </a:lnTo>
                  <a:lnTo>
                    <a:pt x="1191" y="227"/>
                  </a:lnTo>
                  <a:lnTo>
                    <a:pt x="1248" y="227"/>
                  </a:lnTo>
                  <a:lnTo>
                    <a:pt x="1248" y="454"/>
                  </a:lnTo>
                  <a:lnTo>
                    <a:pt x="1191" y="454"/>
                  </a:lnTo>
                  <a:lnTo>
                    <a:pt x="1191" y="624"/>
                  </a:lnTo>
                  <a:lnTo>
                    <a:pt x="1134" y="624"/>
                  </a:lnTo>
                  <a:lnTo>
                    <a:pt x="1134" y="567"/>
                  </a:lnTo>
                  <a:lnTo>
                    <a:pt x="1077" y="567"/>
                  </a:lnTo>
                  <a:lnTo>
                    <a:pt x="1077" y="510"/>
                  </a:lnTo>
                  <a:lnTo>
                    <a:pt x="1021" y="510"/>
                  </a:lnTo>
                  <a:lnTo>
                    <a:pt x="1021" y="340"/>
                  </a:lnTo>
                  <a:lnTo>
                    <a:pt x="794" y="340"/>
                  </a:lnTo>
                  <a:lnTo>
                    <a:pt x="794" y="284"/>
                  </a:lnTo>
                  <a:lnTo>
                    <a:pt x="681" y="284"/>
                  </a:lnTo>
                  <a:lnTo>
                    <a:pt x="681" y="397"/>
                  </a:lnTo>
                  <a:lnTo>
                    <a:pt x="624" y="397"/>
                  </a:lnTo>
                  <a:lnTo>
                    <a:pt x="624" y="340"/>
                  </a:lnTo>
                  <a:lnTo>
                    <a:pt x="567" y="340"/>
                  </a:lnTo>
                  <a:lnTo>
                    <a:pt x="567" y="284"/>
                  </a:lnTo>
                  <a:lnTo>
                    <a:pt x="227" y="284"/>
                  </a:lnTo>
                  <a:lnTo>
                    <a:pt x="227" y="227"/>
                  </a:lnTo>
                  <a:lnTo>
                    <a:pt x="0" y="227"/>
                  </a:lnTo>
                  <a:lnTo>
                    <a:pt x="0" y="17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7" name="Freeform 51">
              <a:extLst>
                <a:ext uri="{FF2B5EF4-FFF2-40B4-BE49-F238E27FC236}">
                  <a16:creationId xmlns:a16="http://schemas.microsoft.com/office/drawing/2014/main" id="{1367590E-BB56-458A-9205-3FB00BA51D6B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7" y="1890"/>
              <a:ext cx="1020" cy="907"/>
            </a:xfrm>
            <a:custGeom>
              <a:avLst/>
              <a:gdLst>
                <a:gd name="T0" fmla="*/ 963 w 1020"/>
                <a:gd name="T1" fmla="*/ 510 h 907"/>
                <a:gd name="T2" fmla="*/ 963 w 1020"/>
                <a:gd name="T3" fmla="*/ 624 h 907"/>
                <a:gd name="T4" fmla="*/ 1020 w 1020"/>
                <a:gd name="T5" fmla="*/ 624 h 907"/>
                <a:gd name="T6" fmla="*/ 1020 w 1020"/>
                <a:gd name="T7" fmla="*/ 794 h 907"/>
                <a:gd name="T8" fmla="*/ 850 w 1020"/>
                <a:gd name="T9" fmla="*/ 794 h 907"/>
                <a:gd name="T10" fmla="*/ 850 w 1020"/>
                <a:gd name="T11" fmla="*/ 850 h 907"/>
                <a:gd name="T12" fmla="*/ 680 w 1020"/>
                <a:gd name="T13" fmla="*/ 850 h 907"/>
                <a:gd name="T14" fmla="*/ 680 w 1020"/>
                <a:gd name="T15" fmla="*/ 907 h 907"/>
                <a:gd name="T16" fmla="*/ 623 w 1020"/>
                <a:gd name="T17" fmla="*/ 907 h 907"/>
                <a:gd name="T18" fmla="*/ 623 w 1020"/>
                <a:gd name="T19" fmla="*/ 850 h 907"/>
                <a:gd name="T20" fmla="*/ 567 w 1020"/>
                <a:gd name="T21" fmla="*/ 850 h 907"/>
                <a:gd name="T22" fmla="*/ 567 w 1020"/>
                <a:gd name="T23" fmla="*/ 794 h 907"/>
                <a:gd name="T24" fmla="*/ 510 w 1020"/>
                <a:gd name="T25" fmla="*/ 794 h 907"/>
                <a:gd name="T26" fmla="*/ 510 w 1020"/>
                <a:gd name="T27" fmla="*/ 737 h 907"/>
                <a:gd name="T28" fmla="*/ 453 w 1020"/>
                <a:gd name="T29" fmla="*/ 737 h 907"/>
                <a:gd name="T30" fmla="*/ 453 w 1020"/>
                <a:gd name="T31" fmla="*/ 680 h 907"/>
                <a:gd name="T32" fmla="*/ 396 w 1020"/>
                <a:gd name="T33" fmla="*/ 680 h 907"/>
                <a:gd name="T34" fmla="*/ 396 w 1020"/>
                <a:gd name="T35" fmla="*/ 624 h 907"/>
                <a:gd name="T36" fmla="*/ 340 w 1020"/>
                <a:gd name="T37" fmla="*/ 624 h 907"/>
                <a:gd name="T38" fmla="*/ 340 w 1020"/>
                <a:gd name="T39" fmla="*/ 567 h 907"/>
                <a:gd name="T40" fmla="*/ 170 w 1020"/>
                <a:gd name="T41" fmla="*/ 567 h 907"/>
                <a:gd name="T42" fmla="*/ 170 w 1020"/>
                <a:gd name="T43" fmla="*/ 397 h 907"/>
                <a:gd name="T44" fmla="*/ 113 w 1020"/>
                <a:gd name="T45" fmla="*/ 397 h 907"/>
                <a:gd name="T46" fmla="*/ 113 w 1020"/>
                <a:gd name="T47" fmla="*/ 340 h 907"/>
                <a:gd name="T48" fmla="*/ 56 w 1020"/>
                <a:gd name="T49" fmla="*/ 340 h 907"/>
                <a:gd name="T50" fmla="*/ 56 w 1020"/>
                <a:gd name="T51" fmla="*/ 227 h 907"/>
                <a:gd name="T52" fmla="*/ 0 w 1020"/>
                <a:gd name="T53" fmla="*/ 227 h 907"/>
                <a:gd name="T54" fmla="*/ 0 w 1020"/>
                <a:gd name="T55" fmla="*/ 0 h 907"/>
                <a:gd name="T56" fmla="*/ 56 w 1020"/>
                <a:gd name="T57" fmla="*/ 0 h 907"/>
                <a:gd name="T58" fmla="*/ 56 w 1020"/>
                <a:gd name="T59" fmla="*/ 57 h 907"/>
                <a:gd name="T60" fmla="*/ 56 w 1020"/>
                <a:gd name="T61" fmla="*/ 113 h 907"/>
                <a:gd name="T62" fmla="*/ 113 w 1020"/>
                <a:gd name="T63" fmla="*/ 113 h 907"/>
                <a:gd name="T64" fmla="*/ 113 w 1020"/>
                <a:gd name="T65" fmla="*/ 170 h 907"/>
                <a:gd name="T66" fmla="*/ 170 w 1020"/>
                <a:gd name="T67" fmla="*/ 170 h 907"/>
                <a:gd name="T68" fmla="*/ 170 w 1020"/>
                <a:gd name="T69" fmla="*/ 283 h 907"/>
                <a:gd name="T70" fmla="*/ 226 w 1020"/>
                <a:gd name="T71" fmla="*/ 283 h 907"/>
                <a:gd name="T72" fmla="*/ 226 w 1020"/>
                <a:gd name="T73" fmla="*/ 340 h 907"/>
                <a:gd name="T74" fmla="*/ 340 w 1020"/>
                <a:gd name="T75" fmla="*/ 340 h 907"/>
                <a:gd name="T76" fmla="*/ 340 w 1020"/>
                <a:gd name="T77" fmla="*/ 283 h 907"/>
                <a:gd name="T78" fmla="*/ 453 w 1020"/>
                <a:gd name="T79" fmla="*/ 283 h 907"/>
                <a:gd name="T80" fmla="*/ 453 w 1020"/>
                <a:gd name="T81" fmla="*/ 227 h 907"/>
                <a:gd name="T82" fmla="*/ 510 w 1020"/>
                <a:gd name="T83" fmla="*/ 227 h 907"/>
                <a:gd name="T84" fmla="*/ 510 w 1020"/>
                <a:gd name="T85" fmla="*/ 340 h 907"/>
                <a:gd name="T86" fmla="*/ 567 w 1020"/>
                <a:gd name="T87" fmla="*/ 340 h 907"/>
                <a:gd name="T88" fmla="*/ 567 w 1020"/>
                <a:gd name="T89" fmla="*/ 397 h 907"/>
                <a:gd name="T90" fmla="*/ 623 w 1020"/>
                <a:gd name="T91" fmla="*/ 397 h 907"/>
                <a:gd name="T92" fmla="*/ 623 w 1020"/>
                <a:gd name="T93" fmla="*/ 510 h 907"/>
                <a:gd name="T94" fmla="*/ 680 w 1020"/>
                <a:gd name="T95" fmla="*/ 510 h 907"/>
                <a:gd name="T96" fmla="*/ 680 w 1020"/>
                <a:gd name="T97" fmla="*/ 567 h 907"/>
                <a:gd name="T98" fmla="*/ 793 w 1020"/>
                <a:gd name="T99" fmla="*/ 567 h 907"/>
                <a:gd name="T100" fmla="*/ 793 w 1020"/>
                <a:gd name="T101" fmla="*/ 510 h 907"/>
                <a:gd name="T102" fmla="*/ 963 w 1020"/>
                <a:gd name="T103" fmla="*/ 51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020" h="907">
                  <a:moveTo>
                    <a:pt x="963" y="510"/>
                  </a:moveTo>
                  <a:lnTo>
                    <a:pt x="963" y="624"/>
                  </a:lnTo>
                  <a:lnTo>
                    <a:pt x="1020" y="624"/>
                  </a:lnTo>
                  <a:lnTo>
                    <a:pt x="1020" y="794"/>
                  </a:lnTo>
                  <a:lnTo>
                    <a:pt x="850" y="794"/>
                  </a:lnTo>
                  <a:lnTo>
                    <a:pt x="850" y="850"/>
                  </a:lnTo>
                  <a:lnTo>
                    <a:pt x="680" y="850"/>
                  </a:lnTo>
                  <a:lnTo>
                    <a:pt x="680" y="907"/>
                  </a:lnTo>
                  <a:lnTo>
                    <a:pt x="623" y="907"/>
                  </a:lnTo>
                  <a:lnTo>
                    <a:pt x="623" y="850"/>
                  </a:lnTo>
                  <a:lnTo>
                    <a:pt x="567" y="850"/>
                  </a:lnTo>
                  <a:lnTo>
                    <a:pt x="567" y="794"/>
                  </a:lnTo>
                  <a:lnTo>
                    <a:pt x="510" y="794"/>
                  </a:lnTo>
                  <a:lnTo>
                    <a:pt x="510" y="737"/>
                  </a:lnTo>
                  <a:lnTo>
                    <a:pt x="453" y="737"/>
                  </a:lnTo>
                  <a:lnTo>
                    <a:pt x="453" y="680"/>
                  </a:lnTo>
                  <a:lnTo>
                    <a:pt x="396" y="680"/>
                  </a:lnTo>
                  <a:lnTo>
                    <a:pt x="396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170" y="567"/>
                  </a:lnTo>
                  <a:lnTo>
                    <a:pt x="170" y="397"/>
                  </a:lnTo>
                  <a:lnTo>
                    <a:pt x="113" y="397"/>
                  </a:lnTo>
                  <a:lnTo>
                    <a:pt x="113" y="340"/>
                  </a:lnTo>
                  <a:lnTo>
                    <a:pt x="56" y="340"/>
                  </a:lnTo>
                  <a:lnTo>
                    <a:pt x="56" y="227"/>
                  </a:lnTo>
                  <a:lnTo>
                    <a:pt x="0" y="227"/>
                  </a:lnTo>
                  <a:lnTo>
                    <a:pt x="0" y="0"/>
                  </a:lnTo>
                  <a:lnTo>
                    <a:pt x="56" y="0"/>
                  </a:lnTo>
                  <a:lnTo>
                    <a:pt x="56" y="57"/>
                  </a:lnTo>
                  <a:lnTo>
                    <a:pt x="56" y="113"/>
                  </a:lnTo>
                  <a:lnTo>
                    <a:pt x="113" y="113"/>
                  </a:lnTo>
                  <a:lnTo>
                    <a:pt x="113" y="170"/>
                  </a:lnTo>
                  <a:lnTo>
                    <a:pt x="170" y="170"/>
                  </a:lnTo>
                  <a:lnTo>
                    <a:pt x="170" y="283"/>
                  </a:lnTo>
                  <a:lnTo>
                    <a:pt x="226" y="283"/>
                  </a:lnTo>
                  <a:lnTo>
                    <a:pt x="226" y="340"/>
                  </a:lnTo>
                  <a:lnTo>
                    <a:pt x="340" y="340"/>
                  </a:lnTo>
                  <a:lnTo>
                    <a:pt x="340" y="283"/>
                  </a:lnTo>
                  <a:lnTo>
                    <a:pt x="453" y="283"/>
                  </a:lnTo>
                  <a:lnTo>
                    <a:pt x="453" y="227"/>
                  </a:lnTo>
                  <a:lnTo>
                    <a:pt x="510" y="227"/>
                  </a:lnTo>
                  <a:lnTo>
                    <a:pt x="510" y="340"/>
                  </a:lnTo>
                  <a:lnTo>
                    <a:pt x="567" y="340"/>
                  </a:lnTo>
                  <a:lnTo>
                    <a:pt x="567" y="397"/>
                  </a:lnTo>
                  <a:lnTo>
                    <a:pt x="623" y="397"/>
                  </a:lnTo>
                  <a:lnTo>
                    <a:pt x="623" y="510"/>
                  </a:lnTo>
                  <a:lnTo>
                    <a:pt x="680" y="510"/>
                  </a:lnTo>
                  <a:lnTo>
                    <a:pt x="680" y="567"/>
                  </a:lnTo>
                  <a:lnTo>
                    <a:pt x="793" y="567"/>
                  </a:lnTo>
                  <a:lnTo>
                    <a:pt x="793" y="510"/>
                  </a:lnTo>
                  <a:lnTo>
                    <a:pt x="963" y="51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8" name="Freeform 52">
              <a:extLst>
                <a:ext uri="{FF2B5EF4-FFF2-40B4-BE49-F238E27FC236}">
                  <a16:creationId xmlns:a16="http://schemas.microsoft.com/office/drawing/2014/main" id="{532B45A6-6A9D-4766-BF87-7BE7BC09DB73}"/>
                </a:ext>
              </a:extLst>
            </p:cNvPr>
            <p:cNvSpPr>
              <a:spLocks/>
            </p:cNvSpPr>
            <p:nvPr/>
          </p:nvSpPr>
          <p:spPr bwMode="auto">
            <a:xfrm>
              <a:off x="5903" y="1720"/>
              <a:ext cx="1134" cy="737"/>
            </a:xfrm>
            <a:custGeom>
              <a:avLst/>
              <a:gdLst>
                <a:gd name="T0" fmla="*/ 0 w 1134"/>
                <a:gd name="T1" fmla="*/ 0 h 737"/>
                <a:gd name="T2" fmla="*/ 0 w 1134"/>
                <a:gd name="T3" fmla="*/ 113 h 737"/>
                <a:gd name="T4" fmla="*/ 114 w 1134"/>
                <a:gd name="T5" fmla="*/ 113 h 737"/>
                <a:gd name="T6" fmla="*/ 114 w 1134"/>
                <a:gd name="T7" fmla="*/ 170 h 737"/>
                <a:gd name="T8" fmla="*/ 170 w 1134"/>
                <a:gd name="T9" fmla="*/ 227 h 737"/>
                <a:gd name="T10" fmla="*/ 170 w 1134"/>
                <a:gd name="T11" fmla="*/ 283 h 737"/>
                <a:gd name="T12" fmla="*/ 227 w 1134"/>
                <a:gd name="T13" fmla="*/ 283 h 737"/>
                <a:gd name="T14" fmla="*/ 227 w 1134"/>
                <a:gd name="T15" fmla="*/ 340 h 737"/>
                <a:gd name="T16" fmla="*/ 284 w 1134"/>
                <a:gd name="T17" fmla="*/ 340 h 737"/>
                <a:gd name="T18" fmla="*/ 284 w 1134"/>
                <a:gd name="T19" fmla="*/ 453 h 737"/>
                <a:gd name="T20" fmla="*/ 340 w 1134"/>
                <a:gd name="T21" fmla="*/ 453 h 737"/>
                <a:gd name="T22" fmla="*/ 340 w 1134"/>
                <a:gd name="T23" fmla="*/ 510 h 737"/>
                <a:gd name="T24" fmla="*/ 454 w 1134"/>
                <a:gd name="T25" fmla="*/ 510 h 737"/>
                <a:gd name="T26" fmla="*/ 454 w 1134"/>
                <a:gd name="T27" fmla="*/ 453 h 737"/>
                <a:gd name="T28" fmla="*/ 567 w 1134"/>
                <a:gd name="T29" fmla="*/ 453 h 737"/>
                <a:gd name="T30" fmla="*/ 567 w 1134"/>
                <a:gd name="T31" fmla="*/ 397 h 737"/>
                <a:gd name="T32" fmla="*/ 624 w 1134"/>
                <a:gd name="T33" fmla="*/ 397 h 737"/>
                <a:gd name="T34" fmla="*/ 624 w 1134"/>
                <a:gd name="T35" fmla="*/ 510 h 737"/>
                <a:gd name="T36" fmla="*/ 681 w 1134"/>
                <a:gd name="T37" fmla="*/ 510 h 737"/>
                <a:gd name="T38" fmla="*/ 681 w 1134"/>
                <a:gd name="T39" fmla="*/ 567 h 737"/>
                <a:gd name="T40" fmla="*/ 737 w 1134"/>
                <a:gd name="T41" fmla="*/ 567 h 737"/>
                <a:gd name="T42" fmla="*/ 737 w 1134"/>
                <a:gd name="T43" fmla="*/ 680 h 737"/>
                <a:gd name="T44" fmla="*/ 794 w 1134"/>
                <a:gd name="T45" fmla="*/ 680 h 737"/>
                <a:gd name="T46" fmla="*/ 794 w 1134"/>
                <a:gd name="T47" fmla="*/ 737 h 737"/>
                <a:gd name="T48" fmla="*/ 907 w 1134"/>
                <a:gd name="T49" fmla="*/ 737 h 737"/>
                <a:gd name="T50" fmla="*/ 907 w 1134"/>
                <a:gd name="T51" fmla="*/ 680 h 737"/>
                <a:gd name="T52" fmla="*/ 1077 w 1134"/>
                <a:gd name="T53" fmla="*/ 680 h 737"/>
                <a:gd name="T54" fmla="*/ 1077 w 1134"/>
                <a:gd name="T55" fmla="*/ 453 h 737"/>
                <a:gd name="T56" fmla="*/ 1134 w 1134"/>
                <a:gd name="T57" fmla="*/ 453 h 737"/>
                <a:gd name="T58" fmla="*/ 1134 w 1134"/>
                <a:gd name="T59" fmla="*/ 340 h 737"/>
                <a:gd name="T60" fmla="*/ 1077 w 1134"/>
                <a:gd name="T61" fmla="*/ 340 h 737"/>
                <a:gd name="T62" fmla="*/ 1077 w 1134"/>
                <a:gd name="T63" fmla="*/ 283 h 737"/>
                <a:gd name="T64" fmla="*/ 1021 w 1134"/>
                <a:gd name="T65" fmla="*/ 283 h 737"/>
                <a:gd name="T66" fmla="*/ 1021 w 1134"/>
                <a:gd name="T67" fmla="*/ 113 h 737"/>
                <a:gd name="T68" fmla="*/ 794 w 1134"/>
                <a:gd name="T69" fmla="*/ 113 h 737"/>
                <a:gd name="T70" fmla="*/ 794 w 1134"/>
                <a:gd name="T71" fmla="*/ 57 h 737"/>
                <a:gd name="T72" fmla="*/ 681 w 1134"/>
                <a:gd name="T73" fmla="*/ 57 h 737"/>
                <a:gd name="T74" fmla="*/ 681 w 1134"/>
                <a:gd name="T75" fmla="*/ 170 h 737"/>
                <a:gd name="T76" fmla="*/ 624 w 1134"/>
                <a:gd name="T77" fmla="*/ 170 h 737"/>
                <a:gd name="T78" fmla="*/ 624 w 1134"/>
                <a:gd name="T79" fmla="*/ 113 h 737"/>
                <a:gd name="T80" fmla="*/ 567 w 1134"/>
                <a:gd name="T81" fmla="*/ 113 h 737"/>
                <a:gd name="T82" fmla="*/ 567 w 1134"/>
                <a:gd name="T83" fmla="*/ 57 h 737"/>
                <a:gd name="T84" fmla="*/ 227 w 1134"/>
                <a:gd name="T85" fmla="*/ 57 h 737"/>
                <a:gd name="T86" fmla="*/ 227 w 1134"/>
                <a:gd name="T87" fmla="*/ 0 h 737"/>
                <a:gd name="T88" fmla="*/ 0 w 1134"/>
                <a:gd name="T89" fmla="*/ 0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34" h="737">
                  <a:moveTo>
                    <a:pt x="0" y="0"/>
                  </a:moveTo>
                  <a:lnTo>
                    <a:pt x="0" y="113"/>
                  </a:lnTo>
                  <a:lnTo>
                    <a:pt x="114" y="113"/>
                  </a:lnTo>
                  <a:lnTo>
                    <a:pt x="114" y="170"/>
                  </a:lnTo>
                  <a:lnTo>
                    <a:pt x="170" y="227"/>
                  </a:lnTo>
                  <a:lnTo>
                    <a:pt x="170" y="283"/>
                  </a:lnTo>
                  <a:lnTo>
                    <a:pt x="227" y="283"/>
                  </a:lnTo>
                  <a:lnTo>
                    <a:pt x="227" y="340"/>
                  </a:lnTo>
                  <a:lnTo>
                    <a:pt x="284" y="340"/>
                  </a:lnTo>
                  <a:lnTo>
                    <a:pt x="284" y="453"/>
                  </a:lnTo>
                  <a:lnTo>
                    <a:pt x="340" y="453"/>
                  </a:lnTo>
                  <a:lnTo>
                    <a:pt x="340" y="510"/>
                  </a:lnTo>
                  <a:lnTo>
                    <a:pt x="454" y="510"/>
                  </a:lnTo>
                  <a:lnTo>
                    <a:pt x="454" y="453"/>
                  </a:lnTo>
                  <a:lnTo>
                    <a:pt x="567" y="453"/>
                  </a:lnTo>
                  <a:lnTo>
                    <a:pt x="567" y="397"/>
                  </a:lnTo>
                  <a:lnTo>
                    <a:pt x="624" y="397"/>
                  </a:lnTo>
                  <a:lnTo>
                    <a:pt x="624" y="510"/>
                  </a:lnTo>
                  <a:lnTo>
                    <a:pt x="681" y="510"/>
                  </a:lnTo>
                  <a:lnTo>
                    <a:pt x="681" y="567"/>
                  </a:lnTo>
                  <a:lnTo>
                    <a:pt x="737" y="567"/>
                  </a:lnTo>
                  <a:lnTo>
                    <a:pt x="737" y="680"/>
                  </a:lnTo>
                  <a:lnTo>
                    <a:pt x="794" y="680"/>
                  </a:lnTo>
                  <a:lnTo>
                    <a:pt x="794" y="737"/>
                  </a:lnTo>
                  <a:lnTo>
                    <a:pt x="907" y="737"/>
                  </a:lnTo>
                  <a:lnTo>
                    <a:pt x="907" y="680"/>
                  </a:lnTo>
                  <a:lnTo>
                    <a:pt x="1077" y="680"/>
                  </a:lnTo>
                  <a:lnTo>
                    <a:pt x="1077" y="453"/>
                  </a:lnTo>
                  <a:lnTo>
                    <a:pt x="1134" y="453"/>
                  </a:lnTo>
                  <a:lnTo>
                    <a:pt x="1134" y="340"/>
                  </a:lnTo>
                  <a:lnTo>
                    <a:pt x="1077" y="340"/>
                  </a:lnTo>
                  <a:lnTo>
                    <a:pt x="1077" y="283"/>
                  </a:lnTo>
                  <a:lnTo>
                    <a:pt x="1021" y="283"/>
                  </a:lnTo>
                  <a:lnTo>
                    <a:pt x="1021" y="113"/>
                  </a:lnTo>
                  <a:lnTo>
                    <a:pt x="794" y="113"/>
                  </a:lnTo>
                  <a:lnTo>
                    <a:pt x="794" y="57"/>
                  </a:lnTo>
                  <a:lnTo>
                    <a:pt x="681" y="57"/>
                  </a:lnTo>
                  <a:lnTo>
                    <a:pt x="681" y="170"/>
                  </a:lnTo>
                  <a:lnTo>
                    <a:pt x="624" y="170"/>
                  </a:lnTo>
                  <a:lnTo>
                    <a:pt x="624" y="113"/>
                  </a:lnTo>
                  <a:lnTo>
                    <a:pt x="567" y="113"/>
                  </a:lnTo>
                  <a:lnTo>
                    <a:pt x="567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09" name="Freeform 53">
              <a:extLst>
                <a:ext uri="{FF2B5EF4-FFF2-40B4-BE49-F238E27FC236}">
                  <a16:creationId xmlns:a16="http://schemas.microsoft.com/office/drawing/2014/main" id="{C5CD22F5-10D4-46B0-986A-545452C3F666}"/>
                </a:ext>
              </a:extLst>
            </p:cNvPr>
            <p:cNvSpPr>
              <a:spLocks/>
            </p:cNvSpPr>
            <p:nvPr/>
          </p:nvSpPr>
          <p:spPr bwMode="auto">
            <a:xfrm>
              <a:off x="4939" y="1266"/>
              <a:ext cx="1021" cy="1531"/>
            </a:xfrm>
            <a:custGeom>
              <a:avLst/>
              <a:gdLst>
                <a:gd name="T0" fmla="*/ 227 w 1021"/>
                <a:gd name="T1" fmla="*/ 1531 h 1531"/>
                <a:gd name="T2" fmla="*/ 227 w 1021"/>
                <a:gd name="T3" fmla="*/ 1361 h 1531"/>
                <a:gd name="T4" fmla="*/ 284 w 1021"/>
                <a:gd name="T5" fmla="*/ 1361 h 1531"/>
                <a:gd name="T6" fmla="*/ 284 w 1021"/>
                <a:gd name="T7" fmla="*/ 1304 h 1531"/>
                <a:gd name="T8" fmla="*/ 340 w 1021"/>
                <a:gd name="T9" fmla="*/ 1304 h 1531"/>
                <a:gd name="T10" fmla="*/ 340 w 1021"/>
                <a:gd name="T11" fmla="*/ 1361 h 1531"/>
                <a:gd name="T12" fmla="*/ 454 w 1021"/>
                <a:gd name="T13" fmla="*/ 1361 h 1531"/>
                <a:gd name="T14" fmla="*/ 454 w 1021"/>
                <a:gd name="T15" fmla="*/ 1418 h 1531"/>
                <a:gd name="T16" fmla="*/ 511 w 1021"/>
                <a:gd name="T17" fmla="*/ 1418 h 1531"/>
                <a:gd name="T18" fmla="*/ 511 w 1021"/>
                <a:gd name="T19" fmla="*/ 1361 h 1531"/>
                <a:gd name="T20" fmla="*/ 624 w 1021"/>
                <a:gd name="T21" fmla="*/ 1361 h 1531"/>
                <a:gd name="T22" fmla="*/ 624 w 1021"/>
                <a:gd name="T23" fmla="*/ 1304 h 1531"/>
                <a:gd name="T24" fmla="*/ 567 w 1021"/>
                <a:gd name="T25" fmla="*/ 1304 h 1531"/>
                <a:gd name="T26" fmla="*/ 567 w 1021"/>
                <a:gd name="T27" fmla="*/ 1248 h 1531"/>
                <a:gd name="T28" fmla="*/ 681 w 1021"/>
                <a:gd name="T29" fmla="*/ 1248 h 1531"/>
                <a:gd name="T30" fmla="*/ 681 w 1021"/>
                <a:gd name="T31" fmla="*/ 1021 h 1531"/>
                <a:gd name="T32" fmla="*/ 737 w 1021"/>
                <a:gd name="T33" fmla="*/ 1021 h 1531"/>
                <a:gd name="T34" fmla="*/ 737 w 1021"/>
                <a:gd name="T35" fmla="*/ 964 h 1531"/>
                <a:gd name="T36" fmla="*/ 794 w 1021"/>
                <a:gd name="T37" fmla="*/ 964 h 1531"/>
                <a:gd name="T38" fmla="*/ 794 w 1021"/>
                <a:gd name="T39" fmla="*/ 907 h 1531"/>
                <a:gd name="T40" fmla="*/ 907 w 1021"/>
                <a:gd name="T41" fmla="*/ 907 h 1531"/>
                <a:gd name="T42" fmla="*/ 907 w 1021"/>
                <a:gd name="T43" fmla="*/ 851 h 1531"/>
                <a:gd name="T44" fmla="*/ 964 w 1021"/>
                <a:gd name="T45" fmla="*/ 851 h 1531"/>
                <a:gd name="T46" fmla="*/ 964 w 1021"/>
                <a:gd name="T47" fmla="*/ 737 h 1531"/>
                <a:gd name="T48" fmla="*/ 1021 w 1021"/>
                <a:gd name="T49" fmla="*/ 737 h 1531"/>
                <a:gd name="T50" fmla="*/ 1021 w 1021"/>
                <a:gd name="T51" fmla="*/ 567 h 1531"/>
                <a:gd name="T52" fmla="*/ 964 w 1021"/>
                <a:gd name="T53" fmla="*/ 567 h 1531"/>
                <a:gd name="T54" fmla="*/ 964 w 1021"/>
                <a:gd name="T55" fmla="*/ 454 h 1531"/>
                <a:gd name="T56" fmla="*/ 737 w 1021"/>
                <a:gd name="T57" fmla="*/ 454 h 1531"/>
                <a:gd name="T58" fmla="*/ 737 w 1021"/>
                <a:gd name="T59" fmla="*/ 284 h 1531"/>
                <a:gd name="T60" fmla="*/ 454 w 1021"/>
                <a:gd name="T61" fmla="*/ 284 h 1531"/>
                <a:gd name="T62" fmla="*/ 454 w 1021"/>
                <a:gd name="T63" fmla="*/ 227 h 1531"/>
                <a:gd name="T64" fmla="*/ 397 w 1021"/>
                <a:gd name="T65" fmla="*/ 227 h 1531"/>
                <a:gd name="T66" fmla="*/ 397 w 1021"/>
                <a:gd name="T67" fmla="*/ 57 h 1531"/>
                <a:gd name="T68" fmla="*/ 340 w 1021"/>
                <a:gd name="T69" fmla="*/ 57 h 1531"/>
                <a:gd name="T70" fmla="*/ 340 w 1021"/>
                <a:gd name="T71" fmla="*/ 0 h 1531"/>
                <a:gd name="T72" fmla="*/ 284 w 1021"/>
                <a:gd name="T73" fmla="*/ 0 h 1531"/>
                <a:gd name="T74" fmla="*/ 284 w 1021"/>
                <a:gd name="T75" fmla="*/ 57 h 1531"/>
                <a:gd name="T76" fmla="*/ 227 w 1021"/>
                <a:gd name="T77" fmla="*/ 57 h 1531"/>
                <a:gd name="T78" fmla="*/ 170 w 1021"/>
                <a:gd name="T79" fmla="*/ 57 h 1531"/>
                <a:gd name="T80" fmla="*/ 170 w 1021"/>
                <a:gd name="T81" fmla="*/ 170 h 1531"/>
                <a:gd name="T82" fmla="*/ 114 w 1021"/>
                <a:gd name="T83" fmla="*/ 170 h 1531"/>
                <a:gd name="T84" fmla="*/ 114 w 1021"/>
                <a:gd name="T85" fmla="*/ 624 h 1531"/>
                <a:gd name="T86" fmla="*/ 57 w 1021"/>
                <a:gd name="T87" fmla="*/ 624 h 1531"/>
                <a:gd name="T88" fmla="*/ 57 w 1021"/>
                <a:gd name="T89" fmla="*/ 681 h 1531"/>
                <a:gd name="T90" fmla="*/ 0 w 1021"/>
                <a:gd name="T91" fmla="*/ 681 h 1531"/>
                <a:gd name="T92" fmla="*/ 0 w 1021"/>
                <a:gd name="T93" fmla="*/ 794 h 1531"/>
                <a:gd name="T94" fmla="*/ 57 w 1021"/>
                <a:gd name="T95" fmla="*/ 794 h 1531"/>
                <a:gd name="T96" fmla="*/ 57 w 1021"/>
                <a:gd name="T97" fmla="*/ 1134 h 1531"/>
                <a:gd name="T98" fmla="*/ 114 w 1021"/>
                <a:gd name="T99" fmla="*/ 1134 h 1531"/>
                <a:gd name="T100" fmla="*/ 114 w 1021"/>
                <a:gd name="T101" fmla="*/ 1304 h 1531"/>
                <a:gd name="T102" fmla="*/ 57 w 1021"/>
                <a:gd name="T103" fmla="*/ 1304 h 1531"/>
                <a:gd name="T104" fmla="*/ 57 w 1021"/>
                <a:gd name="T105" fmla="*/ 1474 h 1531"/>
                <a:gd name="T106" fmla="*/ 114 w 1021"/>
                <a:gd name="T107" fmla="*/ 1474 h 1531"/>
                <a:gd name="T108" fmla="*/ 114 w 1021"/>
                <a:gd name="T109" fmla="*/ 1531 h 1531"/>
                <a:gd name="T110" fmla="*/ 227 w 1021"/>
                <a:gd name="T111" fmla="*/ 1531 h 15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021" h="1531">
                  <a:moveTo>
                    <a:pt x="227" y="1531"/>
                  </a:moveTo>
                  <a:lnTo>
                    <a:pt x="227" y="1361"/>
                  </a:lnTo>
                  <a:lnTo>
                    <a:pt x="284" y="1361"/>
                  </a:lnTo>
                  <a:lnTo>
                    <a:pt x="284" y="1304"/>
                  </a:lnTo>
                  <a:lnTo>
                    <a:pt x="340" y="1304"/>
                  </a:lnTo>
                  <a:lnTo>
                    <a:pt x="340" y="1361"/>
                  </a:lnTo>
                  <a:lnTo>
                    <a:pt x="454" y="1361"/>
                  </a:lnTo>
                  <a:lnTo>
                    <a:pt x="454" y="1418"/>
                  </a:lnTo>
                  <a:lnTo>
                    <a:pt x="511" y="1418"/>
                  </a:lnTo>
                  <a:lnTo>
                    <a:pt x="511" y="1361"/>
                  </a:lnTo>
                  <a:lnTo>
                    <a:pt x="624" y="1361"/>
                  </a:lnTo>
                  <a:lnTo>
                    <a:pt x="624" y="1304"/>
                  </a:lnTo>
                  <a:lnTo>
                    <a:pt x="567" y="1304"/>
                  </a:lnTo>
                  <a:lnTo>
                    <a:pt x="567" y="1248"/>
                  </a:lnTo>
                  <a:lnTo>
                    <a:pt x="681" y="1248"/>
                  </a:lnTo>
                  <a:lnTo>
                    <a:pt x="681" y="1021"/>
                  </a:lnTo>
                  <a:lnTo>
                    <a:pt x="737" y="1021"/>
                  </a:lnTo>
                  <a:lnTo>
                    <a:pt x="737" y="964"/>
                  </a:lnTo>
                  <a:lnTo>
                    <a:pt x="794" y="964"/>
                  </a:lnTo>
                  <a:lnTo>
                    <a:pt x="794" y="907"/>
                  </a:lnTo>
                  <a:lnTo>
                    <a:pt x="907" y="907"/>
                  </a:lnTo>
                  <a:lnTo>
                    <a:pt x="907" y="851"/>
                  </a:lnTo>
                  <a:lnTo>
                    <a:pt x="964" y="851"/>
                  </a:lnTo>
                  <a:lnTo>
                    <a:pt x="964" y="737"/>
                  </a:lnTo>
                  <a:lnTo>
                    <a:pt x="1021" y="737"/>
                  </a:lnTo>
                  <a:lnTo>
                    <a:pt x="1021" y="567"/>
                  </a:lnTo>
                  <a:lnTo>
                    <a:pt x="964" y="567"/>
                  </a:lnTo>
                  <a:lnTo>
                    <a:pt x="964" y="454"/>
                  </a:lnTo>
                  <a:lnTo>
                    <a:pt x="737" y="454"/>
                  </a:lnTo>
                  <a:lnTo>
                    <a:pt x="737" y="284"/>
                  </a:lnTo>
                  <a:lnTo>
                    <a:pt x="454" y="284"/>
                  </a:lnTo>
                  <a:lnTo>
                    <a:pt x="454" y="227"/>
                  </a:lnTo>
                  <a:lnTo>
                    <a:pt x="397" y="227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284" y="0"/>
                  </a:lnTo>
                  <a:lnTo>
                    <a:pt x="284" y="57"/>
                  </a:lnTo>
                  <a:lnTo>
                    <a:pt x="227" y="57"/>
                  </a:lnTo>
                  <a:lnTo>
                    <a:pt x="170" y="57"/>
                  </a:lnTo>
                  <a:lnTo>
                    <a:pt x="170" y="170"/>
                  </a:lnTo>
                  <a:lnTo>
                    <a:pt x="114" y="170"/>
                  </a:lnTo>
                  <a:lnTo>
                    <a:pt x="114" y="624"/>
                  </a:lnTo>
                  <a:lnTo>
                    <a:pt x="57" y="624"/>
                  </a:lnTo>
                  <a:lnTo>
                    <a:pt x="57" y="681"/>
                  </a:lnTo>
                  <a:lnTo>
                    <a:pt x="0" y="681"/>
                  </a:lnTo>
                  <a:lnTo>
                    <a:pt x="0" y="794"/>
                  </a:lnTo>
                  <a:lnTo>
                    <a:pt x="57" y="794"/>
                  </a:lnTo>
                  <a:lnTo>
                    <a:pt x="57" y="1134"/>
                  </a:lnTo>
                  <a:lnTo>
                    <a:pt x="114" y="1134"/>
                  </a:lnTo>
                  <a:lnTo>
                    <a:pt x="114" y="1304"/>
                  </a:lnTo>
                  <a:lnTo>
                    <a:pt x="57" y="1304"/>
                  </a:lnTo>
                  <a:lnTo>
                    <a:pt x="57" y="1474"/>
                  </a:lnTo>
                  <a:lnTo>
                    <a:pt x="114" y="1474"/>
                  </a:lnTo>
                  <a:lnTo>
                    <a:pt x="114" y="1531"/>
                  </a:lnTo>
                  <a:lnTo>
                    <a:pt x="227" y="153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9510" name="Freeform 54">
              <a:extLst>
                <a:ext uri="{FF2B5EF4-FFF2-40B4-BE49-F238E27FC236}">
                  <a16:creationId xmlns:a16="http://schemas.microsoft.com/office/drawing/2014/main" id="{F2AAF46A-227B-4D81-BD22-3901EA502931}"/>
                </a:ext>
              </a:extLst>
            </p:cNvPr>
            <p:cNvSpPr>
              <a:spLocks/>
            </p:cNvSpPr>
            <p:nvPr/>
          </p:nvSpPr>
          <p:spPr bwMode="auto">
            <a:xfrm>
              <a:off x="5166" y="1833"/>
              <a:ext cx="1134" cy="1191"/>
            </a:xfrm>
            <a:custGeom>
              <a:avLst/>
              <a:gdLst>
                <a:gd name="T0" fmla="*/ 340 w 1134"/>
                <a:gd name="T1" fmla="*/ 1191 h 1191"/>
                <a:gd name="T2" fmla="*/ 340 w 1134"/>
                <a:gd name="T3" fmla="*/ 1134 h 1191"/>
                <a:gd name="T4" fmla="*/ 284 w 1134"/>
                <a:gd name="T5" fmla="*/ 1134 h 1191"/>
                <a:gd name="T6" fmla="*/ 284 w 1134"/>
                <a:gd name="T7" fmla="*/ 1078 h 1191"/>
                <a:gd name="T8" fmla="*/ 170 w 1134"/>
                <a:gd name="T9" fmla="*/ 1078 h 1191"/>
                <a:gd name="T10" fmla="*/ 170 w 1134"/>
                <a:gd name="T11" fmla="*/ 1021 h 1191"/>
                <a:gd name="T12" fmla="*/ 0 w 1134"/>
                <a:gd name="T13" fmla="*/ 1021 h 1191"/>
                <a:gd name="T14" fmla="*/ 0 w 1134"/>
                <a:gd name="T15" fmla="*/ 794 h 1191"/>
                <a:gd name="T16" fmla="*/ 57 w 1134"/>
                <a:gd name="T17" fmla="*/ 794 h 1191"/>
                <a:gd name="T18" fmla="*/ 57 w 1134"/>
                <a:gd name="T19" fmla="*/ 737 h 1191"/>
                <a:gd name="T20" fmla="*/ 113 w 1134"/>
                <a:gd name="T21" fmla="*/ 737 h 1191"/>
                <a:gd name="T22" fmla="*/ 113 w 1134"/>
                <a:gd name="T23" fmla="*/ 794 h 1191"/>
                <a:gd name="T24" fmla="*/ 227 w 1134"/>
                <a:gd name="T25" fmla="*/ 794 h 1191"/>
                <a:gd name="T26" fmla="*/ 227 w 1134"/>
                <a:gd name="T27" fmla="*/ 851 h 1191"/>
                <a:gd name="T28" fmla="*/ 284 w 1134"/>
                <a:gd name="T29" fmla="*/ 851 h 1191"/>
                <a:gd name="T30" fmla="*/ 284 w 1134"/>
                <a:gd name="T31" fmla="*/ 794 h 1191"/>
                <a:gd name="T32" fmla="*/ 397 w 1134"/>
                <a:gd name="T33" fmla="*/ 794 h 1191"/>
                <a:gd name="T34" fmla="*/ 397 w 1134"/>
                <a:gd name="T35" fmla="*/ 737 h 1191"/>
                <a:gd name="T36" fmla="*/ 340 w 1134"/>
                <a:gd name="T37" fmla="*/ 737 h 1191"/>
                <a:gd name="T38" fmla="*/ 340 w 1134"/>
                <a:gd name="T39" fmla="*/ 681 h 1191"/>
                <a:gd name="T40" fmla="*/ 454 w 1134"/>
                <a:gd name="T41" fmla="*/ 681 h 1191"/>
                <a:gd name="T42" fmla="*/ 454 w 1134"/>
                <a:gd name="T43" fmla="*/ 454 h 1191"/>
                <a:gd name="T44" fmla="*/ 510 w 1134"/>
                <a:gd name="T45" fmla="*/ 454 h 1191"/>
                <a:gd name="T46" fmla="*/ 510 w 1134"/>
                <a:gd name="T47" fmla="*/ 397 h 1191"/>
                <a:gd name="T48" fmla="*/ 567 w 1134"/>
                <a:gd name="T49" fmla="*/ 397 h 1191"/>
                <a:gd name="T50" fmla="*/ 567 w 1134"/>
                <a:gd name="T51" fmla="*/ 340 h 1191"/>
                <a:gd name="T52" fmla="*/ 680 w 1134"/>
                <a:gd name="T53" fmla="*/ 340 h 1191"/>
                <a:gd name="T54" fmla="*/ 680 w 1134"/>
                <a:gd name="T55" fmla="*/ 284 h 1191"/>
                <a:gd name="T56" fmla="*/ 737 w 1134"/>
                <a:gd name="T57" fmla="*/ 284 h 1191"/>
                <a:gd name="T58" fmla="*/ 737 w 1134"/>
                <a:gd name="T59" fmla="*/ 170 h 1191"/>
                <a:gd name="T60" fmla="*/ 794 w 1134"/>
                <a:gd name="T61" fmla="*/ 170 h 1191"/>
                <a:gd name="T62" fmla="*/ 794 w 1134"/>
                <a:gd name="T63" fmla="*/ 0 h 1191"/>
                <a:gd name="T64" fmla="*/ 851 w 1134"/>
                <a:gd name="T65" fmla="*/ 0 h 1191"/>
                <a:gd name="T66" fmla="*/ 851 w 1134"/>
                <a:gd name="T67" fmla="*/ 284 h 1191"/>
                <a:gd name="T68" fmla="*/ 907 w 1134"/>
                <a:gd name="T69" fmla="*/ 284 h 1191"/>
                <a:gd name="T70" fmla="*/ 907 w 1134"/>
                <a:gd name="T71" fmla="*/ 397 h 1191"/>
                <a:gd name="T72" fmla="*/ 964 w 1134"/>
                <a:gd name="T73" fmla="*/ 397 h 1191"/>
                <a:gd name="T74" fmla="*/ 964 w 1134"/>
                <a:gd name="T75" fmla="*/ 454 h 1191"/>
                <a:gd name="T76" fmla="*/ 1021 w 1134"/>
                <a:gd name="T77" fmla="*/ 454 h 1191"/>
                <a:gd name="T78" fmla="*/ 1021 w 1134"/>
                <a:gd name="T79" fmla="*/ 624 h 1191"/>
                <a:gd name="T80" fmla="*/ 1134 w 1134"/>
                <a:gd name="T81" fmla="*/ 624 h 1191"/>
                <a:gd name="T82" fmla="*/ 1134 w 1134"/>
                <a:gd name="T83" fmla="*/ 681 h 1191"/>
                <a:gd name="T84" fmla="*/ 1021 w 1134"/>
                <a:gd name="T85" fmla="*/ 681 h 1191"/>
                <a:gd name="T86" fmla="*/ 1021 w 1134"/>
                <a:gd name="T87" fmla="*/ 737 h 1191"/>
                <a:gd name="T88" fmla="*/ 964 w 1134"/>
                <a:gd name="T89" fmla="*/ 737 h 1191"/>
                <a:gd name="T90" fmla="*/ 964 w 1134"/>
                <a:gd name="T91" fmla="*/ 794 h 1191"/>
                <a:gd name="T92" fmla="*/ 907 w 1134"/>
                <a:gd name="T93" fmla="*/ 794 h 1191"/>
                <a:gd name="T94" fmla="*/ 907 w 1134"/>
                <a:gd name="T95" fmla="*/ 907 h 1191"/>
                <a:gd name="T96" fmla="*/ 964 w 1134"/>
                <a:gd name="T97" fmla="*/ 907 h 1191"/>
                <a:gd name="T98" fmla="*/ 964 w 1134"/>
                <a:gd name="T99" fmla="*/ 964 h 1191"/>
                <a:gd name="T100" fmla="*/ 907 w 1134"/>
                <a:gd name="T101" fmla="*/ 964 h 1191"/>
                <a:gd name="T102" fmla="*/ 907 w 1134"/>
                <a:gd name="T103" fmla="*/ 1021 h 1191"/>
                <a:gd name="T104" fmla="*/ 851 w 1134"/>
                <a:gd name="T105" fmla="*/ 1021 h 1191"/>
                <a:gd name="T106" fmla="*/ 851 w 1134"/>
                <a:gd name="T107" fmla="*/ 1134 h 1191"/>
                <a:gd name="T108" fmla="*/ 794 w 1134"/>
                <a:gd name="T109" fmla="*/ 1134 h 1191"/>
                <a:gd name="T110" fmla="*/ 794 w 1134"/>
                <a:gd name="T111" fmla="*/ 1078 h 1191"/>
                <a:gd name="T112" fmla="*/ 510 w 1134"/>
                <a:gd name="T113" fmla="*/ 1078 h 1191"/>
                <a:gd name="T114" fmla="*/ 510 w 1134"/>
                <a:gd name="T115" fmla="*/ 1134 h 1191"/>
                <a:gd name="T116" fmla="*/ 397 w 1134"/>
                <a:gd name="T117" fmla="*/ 1134 h 1191"/>
                <a:gd name="T118" fmla="*/ 397 w 1134"/>
                <a:gd name="T119" fmla="*/ 1191 h 1191"/>
                <a:gd name="T120" fmla="*/ 340 w 1134"/>
                <a:gd name="T121" fmla="*/ 1191 h 1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134" h="1191">
                  <a:moveTo>
                    <a:pt x="340" y="1191"/>
                  </a:moveTo>
                  <a:lnTo>
                    <a:pt x="340" y="1134"/>
                  </a:lnTo>
                  <a:lnTo>
                    <a:pt x="284" y="1134"/>
                  </a:lnTo>
                  <a:lnTo>
                    <a:pt x="284" y="1078"/>
                  </a:lnTo>
                  <a:lnTo>
                    <a:pt x="170" y="1078"/>
                  </a:lnTo>
                  <a:lnTo>
                    <a:pt x="170" y="1021"/>
                  </a:lnTo>
                  <a:lnTo>
                    <a:pt x="0" y="1021"/>
                  </a:lnTo>
                  <a:lnTo>
                    <a:pt x="0" y="794"/>
                  </a:lnTo>
                  <a:lnTo>
                    <a:pt x="57" y="794"/>
                  </a:lnTo>
                  <a:lnTo>
                    <a:pt x="57" y="737"/>
                  </a:lnTo>
                  <a:lnTo>
                    <a:pt x="113" y="737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27" y="851"/>
                  </a:lnTo>
                  <a:lnTo>
                    <a:pt x="284" y="851"/>
                  </a:lnTo>
                  <a:lnTo>
                    <a:pt x="284" y="794"/>
                  </a:lnTo>
                  <a:lnTo>
                    <a:pt x="397" y="794"/>
                  </a:lnTo>
                  <a:lnTo>
                    <a:pt x="397" y="737"/>
                  </a:lnTo>
                  <a:lnTo>
                    <a:pt x="340" y="737"/>
                  </a:lnTo>
                  <a:lnTo>
                    <a:pt x="340" y="681"/>
                  </a:lnTo>
                  <a:lnTo>
                    <a:pt x="454" y="681"/>
                  </a:lnTo>
                  <a:lnTo>
                    <a:pt x="454" y="454"/>
                  </a:lnTo>
                  <a:lnTo>
                    <a:pt x="510" y="454"/>
                  </a:lnTo>
                  <a:lnTo>
                    <a:pt x="510" y="397"/>
                  </a:lnTo>
                  <a:lnTo>
                    <a:pt x="567" y="397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680" y="284"/>
                  </a:lnTo>
                  <a:lnTo>
                    <a:pt x="737" y="284"/>
                  </a:lnTo>
                  <a:lnTo>
                    <a:pt x="737" y="170"/>
                  </a:lnTo>
                  <a:lnTo>
                    <a:pt x="794" y="170"/>
                  </a:lnTo>
                  <a:lnTo>
                    <a:pt x="794" y="0"/>
                  </a:lnTo>
                  <a:lnTo>
                    <a:pt x="851" y="0"/>
                  </a:lnTo>
                  <a:lnTo>
                    <a:pt x="851" y="284"/>
                  </a:lnTo>
                  <a:lnTo>
                    <a:pt x="907" y="284"/>
                  </a:lnTo>
                  <a:lnTo>
                    <a:pt x="907" y="397"/>
                  </a:lnTo>
                  <a:lnTo>
                    <a:pt x="964" y="397"/>
                  </a:lnTo>
                  <a:lnTo>
                    <a:pt x="964" y="454"/>
                  </a:lnTo>
                  <a:lnTo>
                    <a:pt x="1021" y="454"/>
                  </a:lnTo>
                  <a:lnTo>
                    <a:pt x="1021" y="624"/>
                  </a:lnTo>
                  <a:lnTo>
                    <a:pt x="1134" y="624"/>
                  </a:lnTo>
                  <a:lnTo>
                    <a:pt x="1134" y="681"/>
                  </a:lnTo>
                  <a:lnTo>
                    <a:pt x="1021" y="681"/>
                  </a:lnTo>
                  <a:lnTo>
                    <a:pt x="1021" y="737"/>
                  </a:lnTo>
                  <a:lnTo>
                    <a:pt x="964" y="737"/>
                  </a:lnTo>
                  <a:lnTo>
                    <a:pt x="964" y="794"/>
                  </a:lnTo>
                  <a:lnTo>
                    <a:pt x="907" y="794"/>
                  </a:lnTo>
                  <a:lnTo>
                    <a:pt x="907" y="907"/>
                  </a:lnTo>
                  <a:lnTo>
                    <a:pt x="964" y="907"/>
                  </a:lnTo>
                  <a:lnTo>
                    <a:pt x="964" y="964"/>
                  </a:lnTo>
                  <a:lnTo>
                    <a:pt x="907" y="964"/>
                  </a:lnTo>
                  <a:lnTo>
                    <a:pt x="907" y="1021"/>
                  </a:lnTo>
                  <a:lnTo>
                    <a:pt x="851" y="1021"/>
                  </a:lnTo>
                  <a:lnTo>
                    <a:pt x="851" y="1134"/>
                  </a:lnTo>
                  <a:lnTo>
                    <a:pt x="794" y="1134"/>
                  </a:lnTo>
                  <a:lnTo>
                    <a:pt x="794" y="1078"/>
                  </a:lnTo>
                  <a:lnTo>
                    <a:pt x="510" y="1078"/>
                  </a:lnTo>
                  <a:lnTo>
                    <a:pt x="510" y="1134"/>
                  </a:lnTo>
                  <a:lnTo>
                    <a:pt x="397" y="1134"/>
                  </a:lnTo>
                  <a:lnTo>
                    <a:pt x="397" y="1191"/>
                  </a:lnTo>
                  <a:lnTo>
                    <a:pt x="340" y="119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9511" name="Group 55">
            <a:extLst>
              <a:ext uri="{FF2B5EF4-FFF2-40B4-BE49-F238E27FC236}">
                <a16:creationId xmlns:a16="http://schemas.microsoft.com/office/drawing/2014/main" id="{5FE59FD8-6E5A-4FA2-A328-C3D901D41201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640013"/>
            <a:ext cx="11341100" cy="6248400"/>
            <a:chOff x="517" y="1663"/>
            <a:chExt cx="7144" cy="3936"/>
          </a:xfrm>
        </p:grpSpPr>
        <p:sp>
          <p:nvSpPr>
            <p:cNvPr id="19512" name="WordArt 56">
              <a:extLst>
                <a:ext uri="{FF2B5EF4-FFF2-40B4-BE49-F238E27FC236}">
                  <a16:creationId xmlns:a16="http://schemas.microsoft.com/office/drawing/2014/main" id="{EABB9938-2C33-4C89-9099-CA7395B07359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9513" name="Group 57">
              <a:extLst>
                <a:ext uri="{FF2B5EF4-FFF2-40B4-BE49-F238E27FC236}">
                  <a16:creationId xmlns:a16="http://schemas.microsoft.com/office/drawing/2014/main" id="{34FE5286-4B39-4374-B9D0-861019CA283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61" y="5027"/>
              <a:ext cx="155" cy="73"/>
              <a:chOff x="1561" y="5027"/>
              <a:chExt cx="155" cy="73"/>
            </a:xfrm>
          </p:grpSpPr>
          <p:sp>
            <p:nvSpPr>
              <p:cNvPr id="19514" name="WordArt 58">
                <a:extLst>
                  <a:ext uri="{FF2B5EF4-FFF2-40B4-BE49-F238E27FC236}">
                    <a16:creationId xmlns:a16="http://schemas.microsoft.com/office/drawing/2014/main" id="{B89FC14B-D9F5-4F47-87CD-9482BA3690D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  <p:sp>
            <p:nvSpPr>
              <p:cNvPr id="19515" name="WordArt 59">
                <a:extLst>
                  <a:ext uri="{FF2B5EF4-FFF2-40B4-BE49-F238E27FC236}">
                    <a16:creationId xmlns:a16="http://schemas.microsoft.com/office/drawing/2014/main" id="{C20E106D-B78B-4AC0-82BE-E3D34BABA38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</p:grpSp>
        <p:grpSp>
          <p:nvGrpSpPr>
            <p:cNvPr id="19516" name="Group 60">
              <a:extLst>
                <a:ext uri="{FF2B5EF4-FFF2-40B4-BE49-F238E27FC236}">
                  <a16:creationId xmlns:a16="http://schemas.microsoft.com/office/drawing/2014/main" id="{B6BA5EC9-4E97-464F-9E9B-218AE759881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651" y="4498"/>
              <a:ext cx="232" cy="73"/>
              <a:chOff x="1651" y="4498"/>
              <a:chExt cx="232" cy="73"/>
            </a:xfrm>
          </p:grpSpPr>
          <p:sp>
            <p:nvSpPr>
              <p:cNvPr id="19517" name="WordArt 61">
                <a:extLst>
                  <a:ext uri="{FF2B5EF4-FFF2-40B4-BE49-F238E27FC236}">
                    <a16:creationId xmlns:a16="http://schemas.microsoft.com/office/drawing/2014/main" id="{723E4278-0D91-4196-B334-5B7DECFE45A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  <p:sp>
            <p:nvSpPr>
              <p:cNvPr id="19518" name="WordArt 62">
                <a:extLst>
                  <a:ext uri="{FF2B5EF4-FFF2-40B4-BE49-F238E27FC236}">
                    <a16:creationId xmlns:a16="http://schemas.microsoft.com/office/drawing/2014/main" id="{310D3FE0-7904-45FF-A010-13D48C27820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</p:grpSp>
        <p:grpSp>
          <p:nvGrpSpPr>
            <p:cNvPr id="19519" name="Group 63">
              <a:extLst>
                <a:ext uri="{FF2B5EF4-FFF2-40B4-BE49-F238E27FC236}">
                  <a16:creationId xmlns:a16="http://schemas.microsoft.com/office/drawing/2014/main" id="{7FD51CC0-4A39-4380-9558-57666280A6A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24" y="4158"/>
              <a:ext cx="254" cy="80"/>
              <a:chOff x="1424" y="4158"/>
              <a:chExt cx="254" cy="80"/>
            </a:xfrm>
          </p:grpSpPr>
          <p:sp>
            <p:nvSpPr>
              <p:cNvPr id="19520" name="WordArt 64">
                <a:extLst>
                  <a:ext uri="{FF2B5EF4-FFF2-40B4-BE49-F238E27FC236}">
                    <a16:creationId xmlns:a16="http://schemas.microsoft.com/office/drawing/2014/main" id="{3CF092F7-E1F7-49B2-9DED-3E87C3DA1C2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  <p:sp>
            <p:nvSpPr>
              <p:cNvPr id="19521" name="WordArt 65">
                <a:extLst>
                  <a:ext uri="{FF2B5EF4-FFF2-40B4-BE49-F238E27FC236}">
                    <a16:creationId xmlns:a16="http://schemas.microsoft.com/office/drawing/2014/main" id="{F5CE199C-81E5-4A77-A17D-CA24EF734BB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</p:grpSp>
        <p:grpSp>
          <p:nvGrpSpPr>
            <p:cNvPr id="19522" name="Group 66">
              <a:extLst>
                <a:ext uri="{FF2B5EF4-FFF2-40B4-BE49-F238E27FC236}">
                  <a16:creationId xmlns:a16="http://schemas.microsoft.com/office/drawing/2014/main" id="{F03D90AA-CAB0-4A45-85A1-49983AB1C92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22" y="4816"/>
              <a:ext cx="155" cy="73"/>
              <a:chOff x="1722" y="4816"/>
              <a:chExt cx="155" cy="73"/>
            </a:xfrm>
          </p:grpSpPr>
          <p:sp>
            <p:nvSpPr>
              <p:cNvPr id="19523" name="WordArt 67">
                <a:extLst>
                  <a:ext uri="{FF2B5EF4-FFF2-40B4-BE49-F238E27FC236}">
                    <a16:creationId xmlns:a16="http://schemas.microsoft.com/office/drawing/2014/main" id="{43060BC6-040B-432B-BDC6-EF67E274D68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  <p:sp>
            <p:nvSpPr>
              <p:cNvPr id="19524" name="WordArt 68">
                <a:extLst>
                  <a:ext uri="{FF2B5EF4-FFF2-40B4-BE49-F238E27FC236}">
                    <a16:creationId xmlns:a16="http://schemas.microsoft.com/office/drawing/2014/main" id="{E5A9B953-CF67-46B7-A50D-9CE5A99D336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</p:grpSp>
        <p:grpSp>
          <p:nvGrpSpPr>
            <p:cNvPr id="19525" name="Group 69">
              <a:extLst>
                <a:ext uri="{FF2B5EF4-FFF2-40B4-BE49-F238E27FC236}">
                  <a16:creationId xmlns:a16="http://schemas.microsoft.com/office/drawing/2014/main" id="{C9909685-4690-4627-AEC0-0593FF4971E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279" y="2003"/>
              <a:ext cx="340" cy="80"/>
              <a:chOff x="5279" y="2003"/>
              <a:chExt cx="340" cy="80"/>
            </a:xfrm>
          </p:grpSpPr>
          <p:sp>
            <p:nvSpPr>
              <p:cNvPr id="19526" name="WordArt 70">
                <a:extLst>
                  <a:ext uri="{FF2B5EF4-FFF2-40B4-BE49-F238E27FC236}">
                    <a16:creationId xmlns:a16="http://schemas.microsoft.com/office/drawing/2014/main" id="{E922CF3E-6EBE-40C3-BE40-5EFA9157EE5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  <p:sp>
            <p:nvSpPr>
              <p:cNvPr id="19527" name="WordArt 71">
                <a:extLst>
                  <a:ext uri="{FF2B5EF4-FFF2-40B4-BE49-F238E27FC236}">
                    <a16:creationId xmlns:a16="http://schemas.microsoft.com/office/drawing/2014/main" id="{9D305E82-BD3C-43E9-9C52-89B6F06B9EE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</p:grpSp>
        <p:grpSp>
          <p:nvGrpSpPr>
            <p:cNvPr id="19528" name="Group 72">
              <a:extLst>
                <a:ext uri="{FF2B5EF4-FFF2-40B4-BE49-F238E27FC236}">
                  <a16:creationId xmlns:a16="http://schemas.microsoft.com/office/drawing/2014/main" id="{D0162F67-FEFC-4018-AE71-800398C35CF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26" y="3024"/>
              <a:ext cx="232" cy="73"/>
              <a:chOff x="4826" y="3024"/>
              <a:chExt cx="232" cy="73"/>
            </a:xfrm>
          </p:grpSpPr>
          <p:sp>
            <p:nvSpPr>
              <p:cNvPr id="19529" name="WordArt 73">
                <a:extLst>
                  <a:ext uri="{FF2B5EF4-FFF2-40B4-BE49-F238E27FC236}">
                    <a16:creationId xmlns:a16="http://schemas.microsoft.com/office/drawing/2014/main" id="{42B06B13-FAB4-435E-8C3C-C7485E56CEA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  <p:sp>
            <p:nvSpPr>
              <p:cNvPr id="19530" name="WordArt 74">
                <a:extLst>
                  <a:ext uri="{FF2B5EF4-FFF2-40B4-BE49-F238E27FC236}">
                    <a16:creationId xmlns:a16="http://schemas.microsoft.com/office/drawing/2014/main" id="{42D0ADA9-522D-46DE-9C45-33B6F6C8544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</p:grpSp>
        <p:grpSp>
          <p:nvGrpSpPr>
            <p:cNvPr id="19531" name="Group 75">
              <a:extLst>
                <a:ext uri="{FF2B5EF4-FFF2-40B4-BE49-F238E27FC236}">
                  <a16:creationId xmlns:a16="http://schemas.microsoft.com/office/drawing/2014/main" id="{39D52A00-1EBC-47B6-A84D-9B5DA5C9278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3591"/>
              <a:ext cx="254" cy="80"/>
              <a:chOff x="6187" y="3591"/>
              <a:chExt cx="254" cy="80"/>
            </a:xfrm>
          </p:grpSpPr>
          <p:sp>
            <p:nvSpPr>
              <p:cNvPr id="19532" name="WordArt 76">
                <a:extLst>
                  <a:ext uri="{FF2B5EF4-FFF2-40B4-BE49-F238E27FC236}">
                    <a16:creationId xmlns:a16="http://schemas.microsoft.com/office/drawing/2014/main" id="{19CF4881-5E3A-4960-A6C9-1BB529F1575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  <p:sp>
            <p:nvSpPr>
              <p:cNvPr id="19533" name="WordArt 77">
                <a:extLst>
                  <a:ext uri="{FF2B5EF4-FFF2-40B4-BE49-F238E27FC236}">
                    <a16:creationId xmlns:a16="http://schemas.microsoft.com/office/drawing/2014/main" id="{47D675D5-C50A-41D0-9A04-C74B9A8411A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</p:grpSp>
        <p:grpSp>
          <p:nvGrpSpPr>
            <p:cNvPr id="19534" name="Group 78">
              <a:extLst>
                <a:ext uri="{FF2B5EF4-FFF2-40B4-BE49-F238E27FC236}">
                  <a16:creationId xmlns:a16="http://schemas.microsoft.com/office/drawing/2014/main" id="{10FD933C-965F-4391-AE54-B8A582285A8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42" y="5032"/>
              <a:ext cx="155" cy="73"/>
              <a:chOff x="1242" y="5032"/>
              <a:chExt cx="155" cy="73"/>
            </a:xfrm>
          </p:grpSpPr>
          <p:sp>
            <p:nvSpPr>
              <p:cNvPr id="19535" name="WordArt 79">
                <a:extLst>
                  <a:ext uri="{FF2B5EF4-FFF2-40B4-BE49-F238E27FC236}">
                    <a16:creationId xmlns:a16="http://schemas.microsoft.com/office/drawing/2014/main" id="{B203328E-E9AE-41EB-AA03-B70219988F0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  <p:sp>
            <p:nvSpPr>
              <p:cNvPr id="19536" name="WordArt 80">
                <a:extLst>
                  <a:ext uri="{FF2B5EF4-FFF2-40B4-BE49-F238E27FC236}">
                    <a16:creationId xmlns:a16="http://schemas.microsoft.com/office/drawing/2014/main" id="{0014796F-280B-496D-8D49-42A4CA00782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</p:grpSp>
        <p:grpSp>
          <p:nvGrpSpPr>
            <p:cNvPr id="19537" name="Group 81">
              <a:extLst>
                <a:ext uri="{FF2B5EF4-FFF2-40B4-BE49-F238E27FC236}">
                  <a16:creationId xmlns:a16="http://schemas.microsoft.com/office/drawing/2014/main" id="{F457170F-5C9A-44C8-8DF7-CBAB247CE45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23" y="5288"/>
              <a:ext cx="155" cy="73"/>
              <a:chOff x="1523" y="5288"/>
              <a:chExt cx="155" cy="73"/>
            </a:xfrm>
          </p:grpSpPr>
          <p:sp>
            <p:nvSpPr>
              <p:cNvPr id="19538" name="WordArt 82">
                <a:extLst>
                  <a:ext uri="{FF2B5EF4-FFF2-40B4-BE49-F238E27FC236}">
                    <a16:creationId xmlns:a16="http://schemas.microsoft.com/office/drawing/2014/main" id="{5B75416E-C7AB-4922-8D9B-D82753D6428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  <p:sp>
            <p:nvSpPr>
              <p:cNvPr id="19539" name="WordArt 83">
                <a:extLst>
                  <a:ext uri="{FF2B5EF4-FFF2-40B4-BE49-F238E27FC236}">
                    <a16:creationId xmlns:a16="http://schemas.microsoft.com/office/drawing/2014/main" id="{6A03D9F6-8435-4F17-ACEA-DDEDE4DF9C8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</p:grpSp>
        <p:grpSp>
          <p:nvGrpSpPr>
            <p:cNvPr id="19540" name="Group 84">
              <a:extLst>
                <a:ext uri="{FF2B5EF4-FFF2-40B4-BE49-F238E27FC236}">
                  <a16:creationId xmlns:a16="http://schemas.microsoft.com/office/drawing/2014/main" id="{CDC0FDC9-9EAC-4C03-B3F3-3CE5B29022A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5" y="4425"/>
              <a:ext cx="155" cy="73"/>
              <a:chOff x="1155" y="4425"/>
              <a:chExt cx="155" cy="73"/>
            </a:xfrm>
          </p:grpSpPr>
          <p:sp>
            <p:nvSpPr>
              <p:cNvPr id="19541" name="WordArt 85">
                <a:extLst>
                  <a:ext uri="{FF2B5EF4-FFF2-40B4-BE49-F238E27FC236}">
                    <a16:creationId xmlns:a16="http://schemas.microsoft.com/office/drawing/2014/main" id="{E090304F-B53E-4BA4-A9EC-F64C8171E99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  <p:sp>
            <p:nvSpPr>
              <p:cNvPr id="19542" name="WordArt 86">
                <a:extLst>
                  <a:ext uri="{FF2B5EF4-FFF2-40B4-BE49-F238E27FC236}">
                    <a16:creationId xmlns:a16="http://schemas.microsoft.com/office/drawing/2014/main" id="{9C53C26A-BEF4-49D1-8F96-CAF279D04F2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</p:grpSp>
        <p:grpSp>
          <p:nvGrpSpPr>
            <p:cNvPr id="19543" name="Group 87">
              <a:extLst>
                <a:ext uri="{FF2B5EF4-FFF2-40B4-BE49-F238E27FC236}">
                  <a16:creationId xmlns:a16="http://schemas.microsoft.com/office/drawing/2014/main" id="{A4300960-ACCB-4B20-AAEE-F312E68DE56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90" y="2838"/>
              <a:ext cx="155" cy="73"/>
              <a:chOff x="3990" y="2838"/>
              <a:chExt cx="155" cy="73"/>
            </a:xfrm>
          </p:grpSpPr>
          <p:sp>
            <p:nvSpPr>
              <p:cNvPr id="19544" name="WordArt 88">
                <a:extLst>
                  <a:ext uri="{FF2B5EF4-FFF2-40B4-BE49-F238E27FC236}">
                    <a16:creationId xmlns:a16="http://schemas.microsoft.com/office/drawing/2014/main" id="{A4848A3E-F7EB-41B8-B30B-75839C92E3F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  <p:sp>
            <p:nvSpPr>
              <p:cNvPr id="19545" name="WordArt 89">
                <a:extLst>
                  <a:ext uri="{FF2B5EF4-FFF2-40B4-BE49-F238E27FC236}">
                    <a16:creationId xmlns:a16="http://schemas.microsoft.com/office/drawing/2014/main" id="{9F7ECF48-93DD-45A8-8007-92A65F5FC69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</p:grpSp>
        <p:grpSp>
          <p:nvGrpSpPr>
            <p:cNvPr id="19546" name="Group 90">
              <a:extLst>
                <a:ext uri="{FF2B5EF4-FFF2-40B4-BE49-F238E27FC236}">
                  <a16:creationId xmlns:a16="http://schemas.microsoft.com/office/drawing/2014/main" id="{2AC3DAA2-F2B2-4D5B-A2B0-6303CAA352A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407" y="3965"/>
              <a:ext cx="254" cy="80"/>
              <a:chOff x="7407" y="3965"/>
              <a:chExt cx="254" cy="80"/>
            </a:xfrm>
          </p:grpSpPr>
          <p:sp>
            <p:nvSpPr>
              <p:cNvPr id="19547" name="WordArt 91">
                <a:extLst>
                  <a:ext uri="{FF2B5EF4-FFF2-40B4-BE49-F238E27FC236}">
                    <a16:creationId xmlns:a16="http://schemas.microsoft.com/office/drawing/2014/main" id="{F2F4BD19-E0C1-40A7-A139-52A73037DBE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  <p:sp>
            <p:nvSpPr>
              <p:cNvPr id="19548" name="WordArt 92">
                <a:extLst>
                  <a:ext uri="{FF2B5EF4-FFF2-40B4-BE49-F238E27FC236}">
                    <a16:creationId xmlns:a16="http://schemas.microsoft.com/office/drawing/2014/main" id="{AEC97A9B-92BF-4989-986E-5CFF57C4582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</p:grpSp>
        <p:grpSp>
          <p:nvGrpSpPr>
            <p:cNvPr id="19549" name="Group 93">
              <a:extLst>
                <a:ext uri="{FF2B5EF4-FFF2-40B4-BE49-F238E27FC236}">
                  <a16:creationId xmlns:a16="http://schemas.microsoft.com/office/drawing/2014/main" id="{6CFF7FBC-1A2C-45B2-A62E-C1D5ABD31B0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4158"/>
              <a:ext cx="254" cy="80"/>
              <a:chOff x="3125" y="4158"/>
              <a:chExt cx="254" cy="80"/>
            </a:xfrm>
          </p:grpSpPr>
          <p:sp>
            <p:nvSpPr>
              <p:cNvPr id="19550" name="WordArt 94">
                <a:extLst>
                  <a:ext uri="{FF2B5EF4-FFF2-40B4-BE49-F238E27FC236}">
                    <a16:creationId xmlns:a16="http://schemas.microsoft.com/office/drawing/2014/main" id="{A88B7136-7D9D-4650-9040-6BC86ED8B2F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  <p:sp>
            <p:nvSpPr>
              <p:cNvPr id="19551" name="WordArt 95">
                <a:extLst>
                  <a:ext uri="{FF2B5EF4-FFF2-40B4-BE49-F238E27FC236}">
                    <a16:creationId xmlns:a16="http://schemas.microsoft.com/office/drawing/2014/main" id="{DA725018-DACC-4E5E-A33A-B4D1AC30303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</p:grpSp>
        <p:grpSp>
          <p:nvGrpSpPr>
            <p:cNvPr id="19552" name="Group 96">
              <a:extLst>
                <a:ext uri="{FF2B5EF4-FFF2-40B4-BE49-F238E27FC236}">
                  <a16:creationId xmlns:a16="http://schemas.microsoft.com/office/drawing/2014/main" id="{3665AB2A-E7A9-46E0-9A71-B4BFE1A0525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207" y="3137"/>
              <a:ext cx="254" cy="80"/>
              <a:chOff x="7207" y="3137"/>
              <a:chExt cx="254" cy="80"/>
            </a:xfrm>
          </p:grpSpPr>
          <p:sp>
            <p:nvSpPr>
              <p:cNvPr id="19553" name="WordArt 97">
                <a:extLst>
                  <a:ext uri="{FF2B5EF4-FFF2-40B4-BE49-F238E27FC236}">
                    <a16:creationId xmlns:a16="http://schemas.microsoft.com/office/drawing/2014/main" id="{48CE6CC5-4F2A-406B-9AC5-BE0E4A6CC69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  <p:sp>
            <p:nvSpPr>
              <p:cNvPr id="19554" name="WordArt 98">
                <a:extLst>
                  <a:ext uri="{FF2B5EF4-FFF2-40B4-BE49-F238E27FC236}">
                    <a16:creationId xmlns:a16="http://schemas.microsoft.com/office/drawing/2014/main" id="{DE6D76FB-9CF7-4D00-87AF-E1B0A80AD09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</p:grpSp>
        <p:grpSp>
          <p:nvGrpSpPr>
            <p:cNvPr id="19555" name="Group 99">
              <a:extLst>
                <a:ext uri="{FF2B5EF4-FFF2-40B4-BE49-F238E27FC236}">
                  <a16:creationId xmlns:a16="http://schemas.microsoft.com/office/drawing/2014/main" id="{10D42FBF-7970-434D-9F48-04E19B0D893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2797"/>
              <a:ext cx="254" cy="80"/>
              <a:chOff x="6754" y="2797"/>
              <a:chExt cx="254" cy="80"/>
            </a:xfrm>
          </p:grpSpPr>
          <p:sp>
            <p:nvSpPr>
              <p:cNvPr id="19556" name="WordArt 100">
                <a:extLst>
                  <a:ext uri="{FF2B5EF4-FFF2-40B4-BE49-F238E27FC236}">
                    <a16:creationId xmlns:a16="http://schemas.microsoft.com/office/drawing/2014/main" id="{C6977C9D-C30B-4451-9D70-53DC7D3FEE9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  <p:sp>
            <p:nvSpPr>
              <p:cNvPr id="19557" name="WordArt 101">
                <a:extLst>
                  <a:ext uri="{FF2B5EF4-FFF2-40B4-BE49-F238E27FC236}">
                    <a16:creationId xmlns:a16="http://schemas.microsoft.com/office/drawing/2014/main" id="{0F731B0F-BE0D-478A-8C28-70944274B20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</p:grpSp>
        <p:grpSp>
          <p:nvGrpSpPr>
            <p:cNvPr id="19558" name="Group 102">
              <a:extLst>
                <a:ext uri="{FF2B5EF4-FFF2-40B4-BE49-F238E27FC236}">
                  <a16:creationId xmlns:a16="http://schemas.microsoft.com/office/drawing/2014/main" id="{007C3051-FCC3-4F59-A67C-8591E80B270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72" y="3818"/>
              <a:ext cx="232" cy="73"/>
              <a:chOff x="4372" y="3818"/>
              <a:chExt cx="232" cy="73"/>
            </a:xfrm>
          </p:grpSpPr>
          <p:sp>
            <p:nvSpPr>
              <p:cNvPr id="19559" name="WordArt 103">
                <a:extLst>
                  <a:ext uri="{FF2B5EF4-FFF2-40B4-BE49-F238E27FC236}">
                    <a16:creationId xmlns:a16="http://schemas.microsoft.com/office/drawing/2014/main" id="{1FD082CF-C7FD-4275-AD72-F3977F71295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  <p:sp>
            <p:nvSpPr>
              <p:cNvPr id="19560" name="WordArt 104">
                <a:extLst>
                  <a:ext uri="{FF2B5EF4-FFF2-40B4-BE49-F238E27FC236}">
                    <a16:creationId xmlns:a16="http://schemas.microsoft.com/office/drawing/2014/main" id="{A0938C9B-A5EA-4F54-A00E-58E98913053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</p:grpSp>
        <p:grpSp>
          <p:nvGrpSpPr>
            <p:cNvPr id="19561" name="Group 105">
              <a:extLst>
                <a:ext uri="{FF2B5EF4-FFF2-40B4-BE49-F238E27FC236}">
                  <a16:creationId xmlns:a16="http://schemas.microsoft.com/office/drawing/2014/main" id="{29B86D59-B327-4750-8E9E-0025C84EEB9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099" y="3291"/>
              <a:ext cx="232" cy="73"/>
              <a:chOff x="2099" y="3291"/>
              <a:chExt cx="232" cy="73"/>
            </a:xfrm>
          </p:grpSpPr>
          <p:sp>
            <p:nvSpPr>
              <p:cNvPr id="19562" name="WordArt 106">
                <a:extLst>
                  <a:ext uri="{FF2B5EF4-FFF2-40B4-BE49-F238E27FC236}">
                    <a16:creationId xmlns:a16="http://schemas.microsoft.com/office/drawing/2014/main" id="{0D5A1EC7-C1A3-4C6C-AF06-23084F84F91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  <p:sp>
            <p:nvSpPr>
              <p:cNvPr id="19563" name="WordArt 107">
                <a:extLst>
                  <a:ext uri="{FF2B5EF4-FFF2-40B4-BE49-F238E27FC236}">
                    <a16:creationId xmlns:a16="http://schemas.microsoft.com/office/drawing/2014/main" id="{7CFB927F-6B5C-40E3-9B8E-DF769728373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</p:grpSp>
        <p:grpSp>
          <p:nvGrpSpPr>
            <p:cNvPr id="19564" name="Group 108">
              <a:extLst>
                <a:ext uri="{FF2B5EF4-FFF2-40B4-BE49-F238E27FC236}">
                  <a16:creationId xmlns:a16="http://schemas.microsoft.com/office/drawing/2014/main" id="{F2AA7DC9-24E4-4951-8BD5-5C12C8967A6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5519"/>
              <a:ext cx="340" cy="80"/>
              <a:chOff x="3125" y="5519"/>
              <a:chExt cx="340" cy="80"/>
            </a:xfrm>
          </p:grpSpPr>
          <p:sp>
            <p:nvSpPr>
              <p:cNvPr id="19565" name="WordArt 109">
                <a:extLst>
                  <a:ext uri="{FF2B5EF4-FFF2-40B4-BE49-F238E27FC236}">
                    <a16:creationId xmlns:a16="http://schemas.microsoft.com/office/drawing/2014/main" id="{4A3C9FDD-A919-4DCC-80E7-3B737DBE63A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  <p:sp>
            <p:nvSpPr>
              <p:cNvPr id="19566" name="WordArt 110">
                <a:extLst>
                  <a:ext uri="{FF2B5EF4-FFF2-40B4-BE49-F238E27FC236}">
                    <a16:creationId xmlns:a16="http://schemas.microsoft.com/office/drawing/2014/main" id="{E47CA76A-C45A-4C0A-BA45-057BA7041FF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</p:grpSp>
        <p:grpSp>
          <p:nvGrpSpPr>
            <p:cNvPr id="19567" name="Group 111">
              <a:extLst>
                <a:ext uri="{FF2B5EF4-FFF2-40B4-BE49-F238E27FC236}">
                  <a16:creationId xmlns:a16="http://schemas.microsoft.com/office/drawing/2014/main" id="{5ECE5FAA-8ACE-46EE-8C3A-8DAFDB72BFB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465" y="4985"/>
              <a:ext cx="340" cy="80"/>
              <a:chOff x="3465" y="4985"/>
              <a:chExt cx="340" cy="80"/>
            </a:xfrm>
          </p:grpSpPr>
          <p:sp>
            <p:nvSpPr>
              <p:cNvPr id="19568" name="WordArt 112">
                <a:extLst>
                  <a:ext uri="{FF2B5EF4-FFF2-40B4-BE49-F238E27FC236}">
                    <a16:creationId xmlns:a16="http://schemas.microsoft.com/office/drawing/2014/main" id="{B71E360D-B4F1-489E-9A72-58CC4AAE2D6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  <p:sp>
            <p:nvSpPr>
              <p:cNvPr id="19569" name="WordArt 113">
                <a:extLst>
                  <a:ext uri="{FF2B5EF4-FFF2-40B4-BE49-F238E27FC236}">
                    <a16:creationId xmlns:a16="http://schemas.microsoft.com/office/drawing/2014/main" id="{45D5AE14-C7F7-4367-944A-E7B964D9C82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</p:grpSp>
        <p:grpSp>
          <p:nvGrpSpPr>
            <p:cNvPr id="19570" name="Group 114">
              <a:extLst>
                <a:ext uri="{FF2B5EF4-FFF2-40B4-BE49-F238E27FC236}">
                  <a16:creationId xmlns:a16="http://schemas.microsoft.com/office/drawing/2014/main" id="{B23227C2-431E-407F-8A44-9CFFF03B0C6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003"/>
              <a:ext cx="340" cy="80"/>
              <a:chOff x="6413" y="2003"/>
              <a:chExt cx="340" cy="80"/>
            </a:xfrm>
          </p:grpSpPr>
          <p:sp>
            <p:nvSpPr>
              <p:cNvPr id="19571" name="WordArt 115">
                <a:extLst>
                  <a:ext uri="{FF2B5EF4-FFF2-40B4-BE49-F238E27FC236}">
                    <a16:creationId xmlns:a16="http://schemas.microsoft.com/office/drawing/2014/main" id="{1F0BC35C-4F54-482B-A6DB-34802355F12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  <p:sp>
            <p:nvSpPr>
              <p:cNvPr id="19572" name="WordArt 116">
                <a:extLst>
                  <a:ext uri="{FF2B5EF4-FFF2-40B4-BE49-F238E27FC236}">
                    <a16:creationId xmlns:a16="http://schemas.microsoft.com/office/drawing/2014/main" id="{9AF7BB01-0A8A-4962-A5BD-BE9D072C98B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</p:grpSp>
        <p:grpSp>
          <p:nvGrpSpPr>
            <p:cNvPr id="19573" name="Group 117">
              <a:extLst>
                <a:ext uri="{FF2B5EF4-FFF2-40B4-BE49-F238E27FC236}">
                  <a16:creationId xmlns:a16="http://schemas.microsoft.com/office/drawing/2014/main" id="{779E54C9-B453-40CE-838E-D98C4303FB3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733" y="2570"/>
              <a:ext cx="254" cy="80"/>
              <a:chOff x="5733" y="2570"/>
              <a:chExt cx="254" cy="80"/>
            </a:xfrm>
          </p:grpSpPr>
          <p:sp>
            <p:nvSpPr>
              <p:cNvPr id="19574" name="WordArt 118">
                <a:extLst>
                  <a:ext uri="{FF2B5EF4-FFF2-40B4-BE49-F238E27FC236}">
                    <a16:creationId xmlns:a16="http://schemas.microsoft.com/office/drawing/2014/main" id="{E679DC2C-889B-4E4C-BCCB-8A7364D5A90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  <p:sp>
            <p:nvSpPr>
              <p:cNvPr id="19575" name="WordArt 119">
                <a:extLst>
                  <a:ext uri="{FF2B5EF4-FFF2-40B4-BE49-F238E27FC236}">
                    <a16:creationId xmlns:a16="http://schemas.microsoft.com/office/drawing/2014/main" id="{DA329958-B75A-46FD-AF9B-C5D95D6A08E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</p:grpSp>
        <p:grpSp>
          <p:nvGrpSpPr>
            <p:cNvPr id="19576" name="Group 120">
              <a:extLst>
                <a:ext uri="{FF2B5EF4-FFF2-40B4-BE49-F238E27FC236}">
                  <a16:creationId xmlns:a16="http://schemas.microsoft.com/office/drawing/2014/main" id="{64948C0D-69B3-466F-94F6-3B0128661EC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92" y="4045"/>
              <a:ext cx="254" cy="80"/>
              <a:chOff x="3692" y="4045"/>
              <a:chExt cx="254" cy="80"/>
            </a:xfrm>
          </p:grpSpPr>
          <p:sp>
            <p:nvSpPr>
              <p:cNvPr id="19577" name="WordArt 121">
                <a:extLst>
                  <a:ext uri="{FF2B5EF4-FFF2-40B4-BE49-F238E27FC236}">
                    <a16:creationId xmlns:a16="http://schemas.microsoft.com/office/drawing/2014/main" id="{08964065-AFBF-4AB9-8DCC-52F302A7965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  <p:sp>
            <p:nvSpPr>
              <p:cNvPr id="19578" name="WordArt 122">
                <a:extLst>
                  <a:ext uri="{FF2B5EF4-FFF2-40B4-BE49-F238E27FC236}">
                    <a16:creationId xmlns:a16="http://schemas.microsoft.com/office/drawing/2014/main" id="{1EF58E21-F2FA-40EF-A84F-78633564D29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</p:grpSp>
        <p:grpSp>
          <p:nvGrpSpPr>
            <p:cNvPr id="19579" name="Group 123">
              <a:extLst>
                <a:ext uri="{FF2B5EF4-FFF2-40B4-BE49-F238E27FC236}">
                  <a16:creationId xmlns:a16="http://schemas.microsoft.com/office/drawing/2014/main" id="{450248D7-FB06-4086-A0BA-E18DCB603ED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32" y="4498"/>
              <a:ext cx="254" cy="80"/>
              <a:chOff x="4032" y="4498"/>
              <a:chExt cx="254" cy="80"/>
            </a:xfrm>
          </p:grpSpPr>
          <p:sp>
            <p:nvSpPr>
              <p:cNvPr id="19580" name="WordArt 124">
                <a:extLst>
                  <a:ext uri="{FF2B5EF4-FFF2-40B4-BE49-F238E27FC236}">
                    <a16:creationId xmlns:a16="http://schemas.microsoft.com/office/drawing/2014/main" id="{41B24D19-7359-4E7D-A681-7404A3389BA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  <p:sp>
            <p:nvSpPr>
              <p:cNvPr id="19581" name="WordArt 125">
                <a:extLst>
                  <a:ext uri="{FF2B5EF4-FFF2-40B4-BE49-F238E27FC236}">
                    <a16:creationId xmlns:a16="http://schemas.microsoft.com/office/drawing/2014/main" id="{262E0DC0-1F79-430F-871F-8309393FF50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</p:grpSp>
        <p:grpSp>
          <p:nvGrpSpPr>
            <p:cNvPr id="19582" name="Group 126">
              <a:extLst>
                <a:ext uri="{FF2B5EF4-FFF2-40B4-BE49-F238E27FC236}">
                  <a16:creationId xmlns:a16="http://schemas.microsoft.com/office/drawing/2014/main" id="{E92C5413-CD27-4F26-AC60-C9493058356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91" y="5065"/>
              <a:ext cx="254" cy="80"/>
              <a:chOff x="1991" y="5065"/>
              <a:chExt cx="254" cy="80"/>
            </a:xfrm>
          </p:grpSpPr>
          <p:sp>
            <p:nvSpPr>
              <p:cNvPr id="19583" name="WordArt 127">
                <a:extLst>
                  <a:ext uri="{FF2B5EF4-FFF2-40B4-BE49-F238E27FC236}">
                    <a16:creationId xmlns:a16="http://schemas.microsoft.com/office/drawing/2014/main" id="{93EB8ABC-E52B-4356-8A2E-68575BCBE16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  <p:sp>
            <p:nvSpPr>
              <p:cNvPr id="19584" name="WordArt 128">
                <a:extLst>
                  <a:ext uri="{FF2B5EF4-FFF2-40B4-BE49-F238E27FC236}">
                    <a16:creationId xmlns:a16="http://schemas.microsoft.com/office/drawing/2014/main" id="{E4A65287-8928-40B7-914C-E562F8433BF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</p:grpSp>
        <p:sp>
          <p:nvSpPr>
            <p:cNvPr id="19585" name="WordArt 129">
              <a:extLst>
                <a:ext uri="{FF2B5EF4-FFF2-40B4-BE49-F238E27FC236}">
                  <a16:creationId xmlns:a16="http://schemas.microsoft.com/office/drawing/2014/main" id="{D85E8894-C315-4AB7-84E9-21E88287D77C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19586" name="Group 130">
              <a:extLst>
                <a:ext uri="{FF2B5EF4-FFF2-40B4-BE49-F238E27FC236}">
                  <a16:creationId xmlns:a16="http://schemas.microsoft.com/office/drawing/2014/main" id="{9F15C63A-B0EF-4B9D-BA55-066286D9E95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5099"/>
              <a:ext cx="254" cy="80"/>
              <a:chOff x="6640" y="5099"/>
              <a:chExt cx="254" cy="80"/>
            </a:xfrm>
          </p:grpSpPr>
          <p:sp>
            <p:nvSpPr>
              <p:cNvPr id="19587" name="WordArt 131">
                <a:extLst>
                  <a:ext uri="{FF2B5EF4-FFF2-40B4-BE49-F238E27FC236}">
                    <a16:creationId xmlns:a16="http://schemas.microsoft.com/office/drawing/2014/main" id="{697F7DD6-2B5F-4C8C-9512-AD8D2AC5957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  <p:sp>
            <p:nvSpPr>
              <p:cNvPr id="19588" name="WordArt 132">
                <a:extLst>
                  <a:ext uri="{FF2B5EF4-FFF2-40B4-BE49-F238E27FC236}">
                    <a16:creationId xmlns:a16="http://schemas.microsoft.com/office/drawing/2014/main" id="{11D4AFD0-6683-497C-B134-71C968A8D89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</p:grpSp>
        <p:grpSp>
          <p:nvGrpSpPr>
            <p:cNvPr id="19589" name="Group 133">
              <a:extLst>
                <a:ext uri="{FF2B5EF4-FFF2-40B4-BE49-F238E27FC236}">
                  <a16:creationId xmlns:a16="http://schemas.microsoft.com/office/drawing/2014/main" id="{E1C884CE-DCB4-4FA0-BB77-26A5F2B3FCA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2570"/>
              <a:ext cx="254" cy="80"/>
              <a:chOff x="6640" y="2570"/>
              <a:chExt cx="254" cy="80"/>
            </a:xfrm>
          </p:grpSpPr>
          <p:sp>
            <p:nvSpPr>
              <p:cNvPr id="19590" name="WordArt 134">
                <a:extLst>
                  <a:ext uri="{FF2B5EF4-FFF2-40B4-BE49-F238E27FC236}">
                    <a16:creationId xmlns:a16="http://schemas.microsoft.com/office/drawing/2014/main" id="{4E8BC684-B080-477B-AB9E-0B84884D803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  <p:sp>
            <p:nvSpPr>
              <p:cNvPr id="19591" name="WordArt 135">
                <a:extLst>
                  <a:ext uri="{FF2B5EF4-FFF2-40B4-BE49-F238E27FC236}">
                    <a16:creationId xmlns:a16="http://schemas.microsoft.com/office/drawing/2014/main" id="{09CFF127-F49A-4E2D-B2CE-3BAE79EFA96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</p:grpSp>
        <p:grpSp>
          <p:nvGrpSpPr>
            <p:cNvPr id="19592" name="Group 136">
              <a:extLst>
                <a:ext uri="{FF2B5EF4-FFF2-40B4-BE49-F238E27FC236}">
                  <a16:creationId xmlns:a16="http://schemas.microsoft.com/office/drawing/2014/main" id="{76437C97-7FFB-47F3-A5BE-583FFE31ADB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3057"/>
              <a:ext cx="254" cy="80"/>
              <a:chOff x="6413" y="3057"/>
              <a:chExt cx="254" cy="80"/>
            </a:xfrm>
          </p:grpSpPr>
          <p:sp>
            <p:nvSpPr>
              <p:cNvPr id="19593" name="WordArt 137">
                <a:extLst>
                  <a:ext uri="{FF2B5EF4-FFF2-40B4-BE49-F238E27FC236}">
                    <a16:creationId xmlns:a16="http://schemas.microsoft.com/office/drawing/2014/main" id="{41B06426-09F8-4AFD-9661-0B28B6A7E90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  <p:sp>
            <p:nvSpPr>
              <p:cNvPr id="19594" name="WordArt 138">
                <a:extLst>
                  <a:ext uri="{FF2B5EF4-FFF2-40B4-BE49-F238E27FC236}">
                    <a16:creationId xmlns:a16="http://schemas.microsoft.com/office/drawing/2014/main" id="{CA35C61E-BF9C-450F-B368-05CFE583C91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</p:grpSp>
        <p:grpSp>
          <p:nvGrpSpPr>
            <p:cNvPr id="19595" name="Group 139">
              <a:extLst>
                <a:ext uri="{FF2B5EF4-FFF2-40B4-BE49-F238E27FC236}">
                  <a16:creationId xmlns:a16="http://schemas.microsoft.com/office/drawing/2014/main" id="{5B36C289-319B-41C5-A7CA-C328A8646FD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7" y="5065"/>
              <a:ext cx="254" cy="80"/>
              <a:chOff x="517" y="5065"/>
              <a:chExt cx="254" cy="80"/>
            </a:xfrm>
          </p:grpSpPr>
          <p:sp>
            <p:nvSpPr>
              <p:cNvPr id="19596" name="WordArt 140">
                <a:extLst>
                  <a:ext uri="{FF2B5EF4-FFF2-40B4-BE49-F238E27FC236}">
                    <a16:creationId xmlns:a16="http://schemas.microsoft.com/office/drawing/2014/main" id="{DEF349FC-B92C-4809-A3C1-C8D85B7FA85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  <p:sp>
            <p:nvSpPr>
              <p:cNvPr id="19597" name="WordArt 141">
                <a:extLst>
                  <a:ext uri="{FF2B5EF4-FFF2-40B4-BE49-F238E27FC236}">
                    <a16:creationId xmlns:a16="http://schemas.microsoft.com/office/drawing/2014/main" id="{7A1728F0-4D11-4492-A66F-9B40C9A84C5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</p:grpSp>
        <p:grpSp>
          <p:nvGrpSpPr>
            <p:cNvPr id="19598" name="Group 142">
              <a:extLst>
                <a:ext uri="{FF2B5EF4-FFF2-40B4-BE49-F238E27FC236}">
                  <a16:creationId xmlns:a16="http://schemas.microsoft.com/office/drawing/2014/main" id="{2429D2A0-2227-4664-9F3E-D94BAD68D65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31" y="4985"/>
              <a:ext cx="254" cy="80"/>
              <a:chOff x="2331" y="4985"/>
              <a:chExt cx="254" cy="80"/>
            </a:xfrm>
          </p:grpSpPr>
          <p:sp>
            <p:nvSpPr>
              <p:cNvPr id="19599" name="WordArt 143">
                <a:extLst>
                  <a:ext uri="{FF2B5EF4-FFF2-40B4-BE49-F238E27FC236}">
                    <a16:creationId xmlns:a16="http://schemas.microsoft.com/office/drawing/2014/main" id="{B7664CC1-C5B5-4CB6-BAA7-D3604476DF6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  <p:sp>
            <p:nvSpPr>
              <p:cNvPr id="19600" name="WordArt 144">
                <a:extLst>
                  <a:ext uri="{FF2B5EF4-FFF2-40B4-BE49-F238E27FC236}">
                    <a16:creationId xmlns:a16="http://schemas.microsoft.com/office/drawing/2014/main" id="{8B731594-C3EC-4F3F-906D-C52C91C91EF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</p:grpSp>
        <p:grpSp>
          <p:nvGrpSpPr>
            <p:cNvPr id="19601" name="Group 145">
              <a:extLst>
                <a:ext uri="{FF2B5EF4-FFF2-40B4-BE49-F238E27FC236}">
                  <a16:creationId xmlns:a16="http://schemas.microsoft.com/office/drawing/2014/main" id="{9C3DFC75-A8C6-4F56-AB91-17D06D5E76E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5" y="2684"/>
              <a:ext cx="254" cy="80"/>
              <a:chOff x="4345" y="2684"/>
              <a:chExt cx="254" cy="80"/>
            </a:xfrm>
          </p:grpSpPr>
          <p:sp>
            <p:nvSpPr>
              <p:cNvPr id="19602" name="WordArt 146">
                <a:extLst>
                  <a:ext uri="{FF2B5EF4-FFF2-40B4-BE49-F238E27FC236}">
                    <a16:creationId xmlns:a16="http://schemas.microsoft.com/office/drawing/2014/main" id="{774A5850-3D5F-4C54-9A50-D14E68D4B99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  <p:sp>
            <p:nvSpPr>
              <p:cNvPr id="19603" name="WordArt 147">
                <a:extLst>
                  <a:ext uri="{FF2B5EF4-FFF2-40B4-BE49-F238E27FC236}">
                    <a16:creationId xmlns:a16="http://schemas.microsoft.com/office/drawing/2014/main" id="{CADE480E-FDE2-46FE-9EA1-024FCEFF0D8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</p:grpSp>
        <p:grpSp>
          <p:nvGrpSpPr>
            <p:cNvPr id="19604" name="Group 148">
              <a:extLst>
                <a:ext uri="{FF2B5EF4-FFF2-40B4-BE49-F238E27FC236}">
                  <a16:creationId xmlns:a16="http://schemas.microsoft.com/office/drawing/2014/main" id="{311B5626-A99F-44C8-9EB0-91B926B6A55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3965"/>
              <a:ext cx="254" cy="80"/>
              <a:chOff x="6640" y="3965"/>
              <a:chExt cx="254" cy="80"/>
            </a:xfrm>
          </p:grpSpPr>
          <p:sp>
            <p:nvSpPr>
              <p:cNvPr id="19605" name="WordArt 149">
                <a:extLst>
                  <a:ext uri="{FF2B5EF4-FFF2-40B4-BE49-F238E27FC236}">
                    <a16:creationId xmlns:a16="http://schemas.microsoft.com/office/drawing/2014/main" id="{ED6A19DE-5EFD-4144-83AC-C901EBD33A5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  <p:sp>
            <p:nvSpPr>
              <p:cNvPr id="19606" name="WordArt 150">
                <a:extLst>
                  <a:ext uri="{FF2B5EF4-FFF2-40B4-BE49-F238E27FC236}">
                    <a16:creationId xmlns:a16="http://schemas.microsoft.com/office/drawing/2014/main" id="{8909037E-078C-46E7-96BC-53B084CC506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</p:grpSp>
        <p:grpSp>
          <p:nvGrpSpPr>
            <p:cNvPr id="19607" name="Group 151">
              <a:extLst>
                <a:ext uri="{FF2B5EF4-FFF2-40B4-BE49-F238E27FC236}">
                  <a16:creationId xmlns:a16="http://schemas.microsoft.com/office/drawing/2014/main" id="{F3C50A04-F917-4E9B-A596-2DCA86920A9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684"/>
              <a:ext cx="254" cy="80"/>
              <a:chOff x="6413" y="2684"/>
              <a:chExt cx="254" cy="80"/>
            </a:xfrm>
          </p:grpSpPr>
          <p:sp>
            <p:nvSpPr>
              <p:cNvPr id="19608" name="WordArt 152">
                <a:extLst>
                  <a:ext uri="{FF2B5EF4-FFF2-40B4-BE49-F238E27FC236}">
                    <a16:creationId xmlns:a16="http://schemas.microsoft.com/office/drawing/2014/main" id="{8FCAB56B-3BCB-4C23-89E9-D903D614846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  <p:sp>
            <p:nvSpPr>
              <p:cNvPr id="19609" name="WordArt 153">
                <a:extLst>
                  <a:ext uri="{FF2B5EF4-FFF2-40B4-BE49-F238E27FC236}">
                    <a16:creationId xmlns:a16="http://schemas.microsoft.com/office/drawing/2014/main" id="{3AE1EEBC-DA1D-441E-8605-258F381ADB1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</p:grpSp>
        <p:grpSp>
          <p:nvGrpSpPr>
            <p:cNvPr id="19610" name="Group 154">
              <a:extLst>
                <a:ext uri="{FF2B5EF4-FFF2-40B4-BE49-F238E27FC236}">
                  <a16:creationId xmlns:a16="http://schemas.microsoft.com/office/drawing/2014/main" id="{B69C6151-8DC9-4575-9BE8-CD7FBA0E703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26" y="4645"/>
              <a:ext cx="254" cy="80"/>
              <a:chOff x="6726" y="4645"/>
              <a:chExt cx="254" cy="80"/>
            </a:xfrm>
          </p:grpSpPr>
          <p:sp>
            <p:nvSpPr>
              <p:cNvPr id="19611" name="WordArt 155">
                <a:extLst>
                  <a:ext uri="{FF2B5EF4-FFF2-40B4-BE49-F238E27FC236}">
                    <a16:creationId xmlns:a16="http://schemas.microsoft.com/office/drawing/2014/main" id="{51A87917-F1B9-4825-960F-C7668F7C6E3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  <p:sp>
            <p:nvSpPr>
              <p:cNvPr id="19612" name="WordArt 156">
                <a:extLst>
                  <a:ext uri="{FF2B5EF4-FFF2-40B4-BE49-F238E27FC236}">
                    <a16:creationId xmlns:a16="http://schemas.microsoft.com/office/drawing/2014/main" id="{48935CD8-9159-4C2A-9D94-BF83510C65A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</p:grpSp>
        <p:grpSp>
          <p:nvGrpSpPr>
            <p:cNvPr id="19613" name="Group 157">
              <a:extLst>
                <a:ext uri="{FF2B5EF4-FFF2-40B4-BE49-F238E27FC236}">
                  <a16:creationId xmlns:a16="http://schemas.microsoft.com/office/drawing/2014/main" id="{13F9BD48-9A9A-44C2-8581-4BC52A2DD7D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4952"/>
              <a:ext cx="254" cy="80"/>
              <a:chOff x="3011" y="4952"/>
              <a:chExt cx="254" cy="80"/>
            </a:xfrm>
          </p:grpSpPr>
          <p:sp>
            <p:nvSpPr>
              <p:cNvPr id="19614" name="WordArt 158">
                <a:extLst>
                  <a:ext uri="{FF2B5EF4-FFF2-40B4-BE49-F238E27FC236}">
                    <a16:creationId xmlns:a16="http://schemas.microsoft.com/office/drawing/2014/main" id="{ECBFF91C-6B2B-4222-AF54-07F7C333EF0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  <p:sp>
            <p:nvSpPr>
              <p:cNvPr id="19615" name="WordArt 159">
                <a:extLst>
                  <a:ext uri="{FF2B5EF4-FFF2-40B4-BE49-F238E27FC236}">
                    <a16:creationId xmlns:a16="http://schemas.microsoft.com/office/drawing/2014/main" id="{E5DEA6A3-150D-42D2-BDEE-157FDA090A6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</p:grpSp>
        <p:grpSp>
          <p:nvGrpSpPr>
            <p:cNvPr id="19616" name="Group 160">
              <a:extLst>
                <a:ext uri="{FF2B5EF4-FFF2-40B4-BE49-F238E27FC236}">
                  <a16:creationId xmlns:a16="http://schemas.microsoft.com/office/drawing/2014/main" id="{972A7D79-24E7-4912-A09B-2EF7B7F11A4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5405"/>
              <a:ext cx="340" cy="80"/>
              <a:chOff x="6187" y="5405"/>
              <a:chExt cx="340" cy="80"/>
            </a:xfrm>
          </p:grpSpPr>
          <p:sp>
            <p:nvSpPr>
              <p:cNvPr id="19617" name="WordArt 161">
                <a:extLst>
                  <a:ext uri="{FF2B5EF4-FFF2-40B4-BE49-F238E27FC236}">
                    <a16:creationId xmlns:a16="http://schemas.microsoft.com/office/drawing/2014/main" id="{454BCCAA-B3D9-498C-9901-158C175F606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  <p:sp>
            <p:nvSpPr>
              <p:cNvPr id="19618" name="WordArt 162">
                <a:extLst>
                  <a:ext uri="{FF2B5EF4-FFF2-40B4-BE49-F238E27FC236}">
                    <a16:creationId xmlns:a16="http://schemas.microsoft.com/office/drawing/2014/main" id="{D8BA10AC-A6E9-45F5-A66D-8595162C321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</p:grpSp>
        <p:grpSp>
          <p:nvGrpSpPr>
            <p:cNvPr id="19619" name="Group 163">
              <a:extLst>
                <a:ext uri="{FF2B5EF4-FFF2-40B4-BE49-F238E27FC236}">
                  <a16:creationId xmlns:a16="http://schemas.microsoft.com/office/drawing/2014/main" id="{D8502FFB-7F60-4C8A-9BA7-5A9ECAF18B2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094" y="4498"/>
              <a:ext cx="340" cy="80"/>
              <a:chOff x="7094" y="4498"/>
              <a:chExt cx="340" cy="80"/>
            </a:xfrm>
          </p:grpSpPr>
          <p:sp>
            <p:nvSpPr>
              <p:cNvPr id="19620" name="WordArt 164">
                <a:extLst>
                  <a:ext uri="{FF2B5EF4-FFF2-40B4-BE49-F238E27FC236}">
                    <a16:creationId xmlns:a16="http://schemas.microsoft.com/office/drawing/2014/main" id="{15FF50D5-69FB-41F2-BE4B-1A036B61A35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  <p:sp>
            <p:nvSpPr>
              <p:cNvPr id="19621" name="WordArt 165">
                <a:extLst>
                  <a:ext uri="{FF2B5EF4-FFF2-40B4-BE49-F238E27FC236}">
                    <a16:creationId xmlns:a16="http://schemas.microsoft.com/office/drawing/2014/main" id="{A4BDC2E5-A500-4AFC-9C1C-5663DE9FD33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</p:grpSp>
        <p:grpSp>
          <p:nvGrpSpPr>
            <p:cNvPr id="19622" name="Group 166">
              <a:extLst>
                <a:ext uri="{FF2B5EF4-FFF2-40B4-BE49-F238E27FC236}">
                  <a16:creationId xmlns:a16="http://schemas.microsoft.com/office/drawing/2014/main" id="{E90896C0-9B24-4D20-9E67-04E4FE1AD6C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498"/>
              <a:ext cx="340" cy="80"/>
              <a:chOff x="6187" y="4498"/>
              <a:chExt cx="340" cy="80"/>
            </a:xfrm>
          </p:grpSpPr>
          <p:sp>
            <p:nvSpPr>
              <p:cNvPr id="19623" name="WordArt 167">
                <a:extLst>
                  <a:ext uri="{FF2B5EF4-FFF2-40B4-BE49-F238E27FC236}">
                    <a16:creationId xmlns:a16="http://schemas.microsoft.com/office/drawing/2014/main" id="{FD9A9CDE-5202-430E-B92A-27C1917BD5F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  <p:sp>
            <p:nvSpPr>
              <p:cNvPr id="19624" name="WordArt 168">
                <a:extLst>
                  <a:ext uri="{FF2B5EF4-FFF2-40B4-BE49-F238E27FC236}">
                    <a16:creationId xmlns:a16="http://schemas.microsoft.com/office/drawing/2014/main" id="{4FC6A0C5-2823-483F-AC1D-1683FD942B3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</p:grpSp>
        <p:grpSp>
          <p:nvGrpSpPr>
            <p:cNvPr id="19625" name="Group 169">
              <a:extLst>
                <a:ext uri="{FF2B5EF4-FFF2-40B4-BE49-F238E27FC236}">
                  <a16:creationId xmlns:a16="http://schemas.microsoft.com/office/drawing/2014/main" id="{8B77E68F-56CA-492E-AB30-C4FE69F4D0F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2684"/>
              <a:ext cx="340" cy="80"/>
              <a:chOff x="3011" y="2684"/>
              <a:chExt cx="340" cy="80"/>
            </a:xfrm>
          </p:grpSpPr>
          <p:sp>
            <p:nvSpPr>
              <p:cNvPr id="19626" name="WordArt 170">
                <a:extLst>
                  <a:ext uri="{FF2B5EF4-FFF2-40B4-BE49-F238E27FC236}">
                    <a16:creationId xmlns:a16="http://schemas.microsoft.com/office/drawing/2014/main" id="{F41BA054-BC5D-4536-B0F6-725CAE7CE3C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  <p:sp>
            <p:nvSpPr>
              <p:cNvPr id="19627" name="WordArt 171">
                <a:extLst>
                  <a:ext uri="{FF2B5EF4-FFF2-40B4-BE49-F238E27FC236}">
                    <a16:creationId xmlns:a16="http://schemas.microsoft.com/office/drawing/2014/main" id="{3B1A8C9A-B541-47E0-BEAA-473F2B516AD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</p:grpSp>
        <p:grpSp>
          <p:nvGrpSpPr>
            <p:cNvPr id="19628" name="Group 172">
              <a:extLst>
                <a:ext uri="{FF2B5EF4-FFF2-40B4-BE49-F238E27FC236}">
                  <a16:creationId xmlns:a16="http://schemas.microsoft.com/office/drawing/2014/main" id="{E195DE4A-ADA7-4176-B1E4-5BFADD5BCD0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3364"/>
              <a:ext cx="340" cy="80"/>
              <a:chOff x="6754" y="3364"/>
              <a:chExt cx="340" cy="80"/>
            </a:xfrm>
          </p:grpSpPr>
          <p:sp>
            <p:nvSpPr>
              <p:cNvPr id="19629" name="WordArt 173">
                <a:extLst>
                  <a:ext uri="{FF2B5EF4-FFF2-40B4-BE49-F238E27FC236}">
                    <a16:creationId xmlns:a16="http://schemas.microsoft.com/office/drawing/2014/main" id="{CEDCA2AF-FABB-4157-A177-0EEDA453A1C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  <p:sp>
            <p:nvSpPr>
              <p:cNvPr id="19630" name="WordArt 174">
                <a:extLst>
                  <a:ext uri="{FF2B5EF4-FFF2-40B4-BE49-F238E27FC236}">
                    <a16:creationId xmlns:a16="http://schemas.microsoft.com/office/drawing/2014/main" id="{5FDED5E1-A865-43D7-8F46-CB47887AF51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</p:grpSp>
        <p:grpSp>
          <p:nvGrpSpPr>
            <p:cNvPr id="19631" name="Group 175">
              <a:extLst>
                <a:ext uri="{FF2B5EF4-FFF2-40B4-BE49-F238E27FC236}">
                  <a16:creationId xmlns:a16="http://schemas.microsoft.com/office/drawing/2014/main" id="{77F44CB7-0742-4708-A3CD-256A4F33AE9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03" y="4198"/>
              <a:ext cx="155" cy="73"/>
              <a:chOff x="2403" y="4198"/>
              <a:chExt cx="155" cy="73"/>
            </a:xfrm>
          </p:grpSpPr>
          <p:sp>
            <p:nvSpPr>
              <p:cNvPr id="19632" name="WordArt 176">
                <a:extLst>
                  <a:ext uri="{FF2B5EF4-FFF2-40B4-BE49-F238E27FC236}">
                    <a16:creationId xmlns:a16="http://schemas.microsoft.com/office/drawing/2014/main" id="{877EC083-DD4C-4ED6-BC9B-97B9C7902DC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  <p:sp>
            <p:nvSpPr>
              <p:cNvPr id="19633" name="WordArt 177">
                <a:extLst>
                  <a:ext uri="{FF2B5EF4-FFF2-40B4-BE49-F238E27FC236}">
                    <a16:creationId xmlns:a16="http://schemas.microsoft.com/office/drawing/2014/main" id="{D46A52EB-EA99-449F-8AE5-04AF68778C3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</p:grpSp>
        <p:grpSp>
          <p:nvGrpSpPr>
            <p:cNvPr id="19634" name="Group 178">
              <a:extLst>
                <a:ext uri="{FF2B5EF4-FFF2-40B4-BE49-F238E27FC236}">
                  <a16:creationId xmlns:a16="http://schemas.microsoft.com/office/drawing/2014/main" id="{FBB24C71-3990-492A-B57A-105D7F561AD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1663"/>
              <a:ext cx="254" cy="80"/>
              <a:chOff x="6640" y="1663"/>
              <a:chExt cx="254" cy="80"/>
            </a:xfrm>
          </p:grpSpPr>
          <p:sp>
            <p:nvSpPr>
              <p:cNvPr id="19635" name="WordArt 179">
                <a:extLst>
                  <a:ext uri="{FF2B5EF4-FFF2-40B4-BE49-F238E27FC236}">
                    <a16:creationId xmlns:a16="http://schemas.microsoft.com/office/drawing/2014/main" id="{6ADECE97-F835-4319-8A5A-2F0C541548F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  <p:sp>
            <p:nvSpPr>
              <p:cNvPr id="19636" name="WordArt 180">
                <a:extLst>
                  <a:ext uri="{FF2B5EF4-FFF2-40B4-BE49-F238E27FC236}">
                    <a16:creationId xmlns:a16="http://schemas.microsoft.com/office/drawing/2014/main" id="{7A3C3492-1EFB-40C7-BB76-07B29700292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</p:grpSp>
        <p:grpSp>
          <p:nvGrpSpPr>
            <p:cNvPr id="19637" name="Group 181">
              <a:extLst>
                <a:ext uri="{FF2B5EF4-FFF2-40B4-BE49-F238E27FC236}">
                  <a16:creationId xmlns:a16="http://schemas.microsoft.com/office/drawing/2014/main" id="{A338F8CD-7E2C-4B85-A9C7-3DA098DD476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8" y="4838"/>
              <a:ext cx="254" cy="80"/>
              <a:chOff x="3778" y="4838"/>
              <a:chExt cx="254" cy="80"/>
            </a:xfrm>
          </p:grpSpPr>
          <p:sp>
            <p:nvSpPr>
              <p:cNvPr id="19638" name="WordArt 182">
                <a:extLst>
                  <a:ext uri="{FF2B5EF4-FFF2-40B4-BE49-F238E27FC236}">
                    <a16:creationId xmlns:a16="http://schemas.microsoft.com/office/drawing/2014/main" id="{999B91DC-6E1C-4800-9232-70ADBB32A60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  <p:sp>
            <p:nvSpPr>
              <p:cNvPr id="19639" name="WordArt 183">
                <a:extLst>
                  <a:ext uri="{FF2B5EF4-FFF2-40B4-BE49-F238E27FC236}">
                    <a16:creationId xmlns:a16="http://schemas.microsoft.com/office/drawing/2014/main" id="{67CA1681-9038-4ECF-A866-9562DD592CE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</p:grpSp>
        <p:grpSp>
          <p:nvGrpSpPr>
            <p:cNvPr id="19640" name="Group 184">
              <a:extLst>
                <a:ext uri="{FF2B5EF4-FFF2-40B4-BE49-F238E27FC236}">
                  <a16:creationId xmlns:a16="http://schemas.microsoft.com/office/drawing/2014/main" id="{8B44FC99-215D-47D3-BEF8-6AF4215DFA9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980" y="2944"/>
              <a:ext cx="254" cy="80"/>
              <a:chOff x="6980" y="2944"/>
              <a:chExt cx="254" cy="80"/>
            </a:xfrm>
          </p:grpSpPr>
          <p:sp>
            <p:nvSpPr>
              <p:cNvPr id="19641" name="WordArt 185">
                <a:extLst>
                  <a:ext uri="{FF2B5EF4-FFF2-40B4-BE49-F238E27FC236}">
                    <a16:creationId xmlns:a16="http://schemas.microsoft.com/office/drawing/2014/main" id="{30736C65-FFE5-4F37-A09D-5E67B594214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  <p:sp>
            <p:nvSpPr>
              <p:cNvPr id="19642" name="WordArt 186">
                <a:extLst>
                  <a:ext uri="{FF2B5EF4-FFF2-40B4-BE49-F238E27FC236}">
                    <a16:creationId xmlns:a16="http://schemas.microsoft.com/office/drawing/2014/main" id="{5166DC49-E2A1-4760-91B2-3DF7399AF43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</p:grpSp>
        <p:grpSp>
          <p:nvGrpSpPr>
            <p:cNvPr id="19643" name="Group 187">
              <a:extLst>
                <a:ext uri="{FF2B5EF4-FFF2-40B4-BE49-F238E27FC236}">
                  <a16:creationId xmlns:a16="http://schemas.microsoft.com/office/drawing/2014/main" id="{A377BE13-E57C-4E14-92E4-B3F81D13636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952"/>
              <a:ext cx="254" cy="80"/>
              <a:chOff x="6187" y="4952"/>
              <a:chExt cx="254" cy="80"/>
            </a:xfrm>
          </p:grpSpPr>
          <p:sp>
            <p:nvSpPr>
              <p:cNvPr id="19644" name="WordArt 188">
                <a:extLst>
                  <a:ext uri="{FF2B5EF4-FFF2-40B4-BE49-F238E27FC236}">
                    <a16:creationId xmlns:a16="http://schemas.microsoft.com/office/drawing/2014/main" id="{F27FDD65-6FCA-4EEB-A12A-EEDF4C8837C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  <p:sp>
            <p:nvSpPr>
              <p:cNvPr id="19645" name="WordArt 189">
                <a:extLst>
                  <a:ext uri="{FF2B5EF4-FFF2-40B4-BE49-F238E27FC236}">
                    <a16:creationId xmlns:a16="http://schemas.microsoft.com/office/drawing/2014/main" id="{4E322408-DEB1-44A0-92B7-E2B3D27A27E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</p:grp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488" name="Group 8">
            <a:extLst>
              <a:ext uri="{FF2B5EF4-FFF2-40B4-BE49-F238E27FC236}">
                <a16:creationId xmlns:a16="http://schemas.microsoft.com/office/drawing/2014/main" id="{0A538D27-A727-4DE8-9993-60C4DC7CEC97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3179763"/>
            <a:ext cx="3959225" cy="5581650"/>
            <a:chOff x="517" y="2003"/>
            <a:chExt cx="2494" cy="3516"/>
          </a:xfrm>
        </p:grpSpPr>
        <p:sp>
          <p:nvSpPr>
            <p:cNvPr id="20489" name="Freeform 9">
              <a:extLst>
                <a:ext uri="{FF2B5EF4-FFF2-40B4-BE49-F238E27FC236}">
                  <a16:creationId xmlns:a16="http://schemas.microsoft.com/office/drawing/2014/main" id="{F9E634EB-BB09-4830-B424-5DE3B15C098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2003"/>
              <a:ext cx="1587" cy="2382"/>
            </a:xfrm>
            <a:custGeom>
              <a:avLst/>
              <a:gdLst>
                <a:gd name="T0" fmla="*/ 567 w 1587"/>
                <a:gd name="T1" fmla="*/ 2382 h 2382"/>
                <a:gd name="T2" fmla="*/ 340 w 1587"/>
                <a:gd name="T3" fmla="*/ 2382 h 2382"/>
                <a:gd name="T4" fmla="*/ 340 w 1587"/>
                <a:gd name="T5" fmla="*/ 2268 h 2382"/>
                <a:gd name="T6" fmla="*/ 113 w 1587"/>
                <a:gd name="T7" fmla="*/ 2268 h 2382"/>
                <a:gd name="T8" fmla="*/ 113 w 1587"/>
                <a:gd name="T9" fmla="*/ 2042 h 2382"/>
                <a:gd name="T10" fmla="*/ 0 w 1587"/>
                <a:gd name="T11" fmla="*/ 2042 h 2382"/>
                <a:gd name="T12" fmla="*/ 0 w 1587"/>
                <a:gd name="T13" fmla="*/ 1475 h 2382"/>
                <a:gd name="T14" fmla="*/ 113 w 1587"/>
                <a:gd name="T15" fmla="*/ 1475 h 2382"/>
                <a:gd name="T16" fmla="*/ 113 w 1587"/>
                <a:gd name="T17" fmla="*/ 1361 h 2382"/>
                <a:gd name="T18" fmla="*/ 227 w 1587"/>
                <a:gd name="T19" fmla="*/ 1361 h 2382"/>
                <a:gd name="T20" fmla="*/ 227 w 1587"/>
                <a:gd name="T21" fmla="*/ 1248 h 2382"/>
                <a:gd name="T22" fmla="*/ 340 w 1587"/>
                <a:gd name="T23" fmla="*/ 1248 h 2382"/>
                <a:gd name="T24" fmla="*/ 340 w 1587"/>
                <a:gd name="T25" fmla="*/ 1134 h 2382"/>
                <a:gd name="T26" fmla="*/ 453 w 1587"/>
                <a:gd name="T27" fmla="*/ 1134 h 2382"/>
                <a:gd name="T28" fmla="*/ 453 w 1587"/>
                <a:gd name="T29" fmla="*/ 908 h 2382"/>
                <a:gd name="T30" fmla="*/ 567 w 1587"/>
                <a:gd name="T31" fmla="*/ 908 h 2382"/>
                <a:gd name="T32" fmla="*/ 567 w 1587"/>
                <a:gd name="T33" fmla="*/ 681 h 2382"/>
                <a:gd name="T34" fmla="*/ 453 w 1587"/>
                <a:gd name="T35" fmla="*/ 681 h 2382"/>
                <a:gd name="T36" fmla="*/ 453 w 1587"/>
                <a:gd name="T37" fmla="*/ 567 h 2382"/>
                <a:gd name="T38" fmla="*/ 567 w 1587"/>
                <a:gd name="T39" fmla="*/ 567 h 2382"/>
                <a:gd name="T40" fmla="*/ 567 w 1587"/>
                <a:gd name="T41" fmla="*/ 454 h 2382"/>
                <a:gd name="T42" fmla="*/ 794 w 1587"/>
                <a:gd name="T43" fmla="*/ 454 h 2382"/>
                <a:gd name="T44" fmla="*/ 794 w 1587"/>
                <a:gd name="T45" fmla="*/ 227 h 2382"/>
                <a:gd name="T46" fmla="*/ 1020 w 1587"/>
                <a:gd name="T47" fmla="*/ 227 h 2382"/>
                <a:gd name="T48" fmla="*/ 1020 w 1587"/>
                <a:gd name="T49" fmla="*/ 114 h 2382"/>
                <a:gd name="T50" fmla="*/ 1134 w 1587"/>
                <a:gd name="T51" fmla="*/ 114 h 2382"/>
                <a:gd name="T52" fmla="*/ 1247 w 1587"/>
                <a:gd name="T53" fmla="*/ 114 h 2382"/>
                <a:gd name="T54" fmla="*/ 1247 w 1587"/>
                <a:gd name="T55" fmla="*/ 0 h 2382"/>
                <a:gd name="T56" fmla="*/ 1361 w 1587"/>
                <a:gd name="T57" fmla="*/ 0 h 2382"/>
                <a:gd name="T58" fmla="*/ 1361 w 1587"/>
                <a:gd name="T59" fmla="*/ 341 h 2382"/>
                <a:gd name="T60" fmla="*/ 1474 w 1587"/>
                <a:gd name="T61" fmla="*/ 341 h 2382"/>
                <a:gd name="T62" fmla="*/ 1474 w 1587"/>
                <a:gd name="T63" fmla="*/ 567 h 2382"/>
                <a:gd name="T64" fmla="*/ 1361 w 1587"/>
                <a:gd name="T65" fmla="*/ 567 h 2382"/>
                <a:gd name="T66" fmla="*/ 1361 w 1587"/>
                <a:gd name="T67" fmla="*/ 908 h 2382"/>
                <a:gd name="T68" fmla="*/ 1474 w 1587"/>
                <a:gd name="T69" fmla="*/ 908 h 2382"/>
                <a:gd name="T70" fmla="*/ 1474 w 1587"/>
                <a:gd name="T71" fmla="*/ 1021 h 2382"/>
                <a:gd name="T72" fmla="*/ 1587 w 1587"/>
                <a:gd name="T73" fmla="*/ 1021 h 2382"/>
                <a:gd name="T74" fmla="*/ 1587 w 1587"/>
                <a:gd name="T75" fmla="*/ 1248 h 2382"/>
                <a:gd name="T76" fmla="*/ 1474 w 1587"/>
                <a:gd name="T77" fmla="*/ 1248 h 2382"/>
                <a:gd name="T78" fmla="*/ 1474 w 1587"/>
                <a:gd name="T79" fmla="*/ 1475 h 2382"/>
                <a:gd name="T80" fmla="*/ 1474 w 1587"/>
                <a:gd name="T81" fmla="*/ 1701 h 2382"/>
                <a:gd name="T82" fmla="*/ 1361 w 1587"/>
                <a:gd name="T83" fmla="*/ 1701 h 2382"/>
                <a:gd name="T84" fmla="*/ 1361 w 1587"/>
                <a:gd name="T85" fmla="*/ 1815 h 2382"/>
                <a:gd name="T86" fmla="*/ 1134 w 1587"/>
                <a:gd name="T87" fmla="*/ 1815 h 2382"/>
                <a:gd name="T88" fmla="*/ 1134 w 1587"/>
                <a:gd name="T89" fmla="*/ 1928 h 2382"/>
                <a:gd name="T90" fmla="*/ 907 w 1587"/>
                <a:gd name="T91" fmla="*/ 1928 h 2382"/>
                <a:gd name="T92" fmla="*/ 907 w 1587"/>
                <a:gd name="T93" fmla="*/ 2268 h 2382"/>
                <a:gd name="T94" fmla="*/ 680 w 1587"/>
                <a:gd name="T95" fmla="*/ 2268 h 2382"/>
                <a:gd name="T96" fmla="*/ 680 w 1587"/>
                <a:gd name="T97" fmla="*/ 2382 h 2382"/>
                <a:gd name="T98" fmla="*/ 567 w 1587"/>
                <a:gd name="T99" fmla="*/ 2382 h 23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587" h="2382">
                  <a:moveTo>
                    <a:pt x="567" y="2382"/>
                  </a:moveTo>
                  <a:lnTo>
                    <a:pt x="340" y="2382"/>
                  </a:lnTo>
                  <a:lnTo>
                    <a:pt x="340" y="2268"/>
                  </a:lnTo>
                  <a:lnTo>
                    <a:pt x="113" y="2268"/>
                  </a:lnTo>
                  <a:lnTo>
                    <a:pt x="113" y="2042"/>
                  </a:lnTo>
                  <a:lnTo>
                    <a:pt x="0" y="2042"/>
                  </a:lnTo>
                  <a:lnTo>
                    <a:pt x="0" y="1475"/>
                  </a:lnTo>
                  <a:lnTo>
                    <a:pt x="113" y="1475"/>
                  </a:lnTo>
                  <a:lnTo>
                    <a:pt x="113" y="1361"/>
                  </a:lnTo>
                  <a:lnTo>
                    <a:pt x="227" y="1361"/>
                  </a:lnTo>
                  <a:lnTo>
                    <a:pt x="227" y="1248"/>
                  </a:lnTo>
                  <a:lnTo>
                    <a:pt x="340" y="1248"/>
                  </a:lnTo>
                  <a:lnTo>
                    <a:pt x="340" y="1134"/>
                  </a:lnTo>
                  <a:lnTo>
                    <a:pt x="453" y="1134"/>
                  </a:lnTo>
                  <a:lnTo>
                    <a:pt x="453" y="908"/>
                  </a:lnTo>
                  <a:lnTo>
                    <a:pt x="567" y="908"/>
                  </a:lnTo>
                  <a:lnTo>
                    <a:pt x="567" y="681"/>
                  </a:lnTo>
                  <a:lnTo>
                    <a:pt x="453" y="681"/>
                  </a:lnTo>
                  <a:lnTo>
                    <a:pt x="453" y="567"/>
                  </a:lnTo>
                  <a:lnTo>
                    <a:pt x="567" y="567"/>
                  </a:lnTo>
                  <a:lnTo>
                    <a:pt x="567" y="454"/>
                  </a:lnTo>
                  <a:lnTo>
                    <a:pt x="794" y="454"/>
                  </a:lnTo>
                  <a:lnTo>
                    <a:pt x="794" y="227"/>
                  </a:lnTo>
                  <a:lnTo>
                    <a:pt x="1020" y="227"/>
                  </a:lnTo>
                  <a:lnTo>
                    <a:pt x="1020" y="114"/>
                  </a:lnTo>
                  <a:lnTo>
                    <a:pt x="1134" y="114"/>
                  </a:lnTo>
                  <a:lnTo>
                    <a:pt x="1247" y="114"/>
                  </a:lnTo>
                  <a:lnTo>
                    <a:pt x="1247" y="0"/>
                  </a:lnTo>
                  <a:lnTo>
                    <a:pt x="1361" y="0"/>
                  </a:lnTo>
                  <a:lnTo>
                    <a:pt x="1361" y="341"/>
                  </a:lnTo>
                  <a:lnTo>
                    <a:pt x="1474" y="341"/>
                  </a:lnTo>
                  <a:lnTo>
                    <a:pt x="1474" y="567"/>
                  </a:lnTo>
                  <a:lnTo>
                    <a:pt x="1361" y="567"/>
                  </a:lnTo>
                  <a:lnTo>
                    <a:pt x="1361" y="908"/>
                  </a:lnTo>
                  <a:lnTo>
                    <a:pt x="1474" y="908"/>
                  </a:lnTo>
                  <a:lnTo>
                    <a:pt x="1474" y="1021"/>
                  </a:lnTo>
                  <a:lnTo>
                    <a:pt x="1587" y="1021"/>
                  </a:lnTo>
                  <a:lnTo>
                    <a:pt x="1587" y="1248"/>
                  </a:lnTo>
                  <a:lnTo>
                    <a:pt x="1474" y="1248"/>
                  </a:lnTo>
                  <a:lnTo>
                    <a:pt x="1474" y="1475"/>
                  </a:lnTo>
                  <a:lnTo>
                    <a:pt x="1474" y="1701"/>
                  </a:lnTo>
                  <a:lnTo>
                    <a:pt x="1361" y="1701"/>
                  </a:lnTo>
                  <a:lnTo>
                    <a:pt x="1361" y="1815"/>
                  </a:lnTo>
                  <a:lnTo>
                    <a:pt x="1134" y="1815"/>
                  </a:lnTo>
                  <a:lnTo>
                    <a:pt x="1134" y="1928"/>
                  </a:lnTo>
                  <a:lnTo>
                    <a:pt x="907" y="1928"/>
                  </a:lnTo>
                  <a:lnTo>
                    <a:pt x="907" y="2268"/>
                  </a:lnTo>
                  <a:lnTo>
                    <a:pt x="680" y="2268"/>
                  </a:lnTo>
                  <a:lnTo>
                    <a:pt x="680" y="2382"/>
                  </a:lnTo>
                  <a:lnTo>
                    <a:pt x="567" y="2382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0" name="Freeform 10">
              <a:extLst>
                <a:ext uri="{FF2B5EF4-FFF2-40B4-BE49-F238E27FC236}">
                  <a16:creationId xmlns:a16="http://schemas.microsoft.com/office/drawing/2014/main" id="{68C3F68B-25D9-4AF4-982E-17BF0AE5230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5179"/>
              <a:ext cx="453" cy="340"/>
            </a:xfrm>
            <a:custGeom>
              <a:avLst/>
              <a:gdLst>
                <a:gd name="T0" fmla="*/ 453 w 453"/>
                <a:gd name="T1" fmla="*/ 0 h 340"/>
                <a:gd name="T2" fmla="*/ 0 w 453"/>
                <a:gd name="T3" fmla="*/ 0 h 340"/>
                <a:gd name="T4" fmla="*/ 0 w 453"/>
                <a:gd name="T5" fmla="*/ 226 h 340"/>
                <a:gd name="T6" fmla="*/ 227 w 453"/>
                <a:gd name="T7" fmla="*/ 226 h 340"/>
                <a:gd name="T8" fmla="*/ 227 w 453"/>
                <a:gd name="T9" fmla="*/ 340 h 340"/>
                <a:gd name="T10" fmla="*/ 340 w 453"/>
                <a:gd name="T11" fmla="*/ 340 h 340"/>
                <a:gd name="T12" fmla="*/ 453 w 453"/>
                <a:gd name="T13" fmla="*/ 340 h 340"/>
                <a:gd name="T14" fmla="*/ 453 w 453"/>
                <a:gd name="T15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53" h="340">
                  <a:moveTo>
                    <a:pt x="453" y="0"/>
                  </a:moveTo>
                  <a:lnTo>
                    <a:pt x="0" y="0"/>
                  </a:lnTo>
                  <a:lnTo>
                    <a:pt x="0" y="226"/>
                  </a:lnTo>
                  <a:lnTo>
                    <a:pt x="227" y="226"/>
                  </a:lnTo>
                  <a:lnTo>
                    <a:pt x="227" y="340"/>
                  </a:lnTo>
                  <a:lnTo>
                    <a:pt x="340" y="340"/>
                  </a:lnTo>
                  <a:lnTo>
                    <a:pt x="453" y="340"/>
                  </a:lnTo>
                  <a:lnTo>
                    <a:pt x="45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1" name="Freeform 11">
              <a:extLst>
                <a:ext uri="{FF2B5EF4-FFF2-40B4-BE49-F238E27FC236}">
                  <a16:creationId xmlns:a16="http://schemas.microsoft.com/office/drawing/2014/main" id="{EEA66469-15D9-4020-84E5-A05F454E743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4" y="4838"/>
              <a:ext cx="453" cy="341"/>
            </a:xfrm>
            <a:custGeom>
              <a:avLst/>
              <a:gdLst>
                <a:gd name="T0" fmla="*/ 453 w 453"/>
                <a:gd name="T1" fmla="*/ 341 h 341"/>
                <a:gd name="T2" fmla="*/ 0 w 453"/>
                <a:gd name="T3" fmla="*/ 341 h 341"/>
                <a:gd name="T4" fmla="*/ 0 w 453"/>
                <a:gd name="T5" fmla="*/ 0 h 341"/>
                <a:gd name="T6" fmla="*/ 227 w 453"/>
                <a:gd name="T7" fmla="*/ 0 h 341"/>
                <a:gd name="T8" fmla="*/ 227 w 453"/>
                <a:gd name="T9" fmla="*/ 114 h 341"/>
                <a:gd name="T10" fmla="*/ 340 w 453"/>
                <a:gd name="T11" fmla="*/ 114 h 341"/>
                <a:gd name="T12" fmla="*/ 340 w 453"/>
                <a:gd name="T13" fmla="*/ 227 h 341"/>
                <a:gd name="T14" fmla="*/ 453 w 453"/>
                <a:gd name="T15" fmla="*/ 227 h 341"/>
                <a:gd name="T16" fmla="*/ 453 w 453"/>
                <a:gd name="T17" fmla="*/ 341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53" h="341">
                  <a:moveTo>
                    <a:pt x="453" y="341"/>
                  </a:moveTo>
                  <a:lnTo>
                    <a:pt x="0" y="341"/>
                  </a:lnTo>
                  <a:lnTo>
                    <a:pt x="0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453" y="227"/>
                  </a:lnTo>
                  <a:lnTo>
                    <a:pt x="453" y="341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2" name="Freeform 12">
              <a:extLst>
                <a:ext uri="{FF2B5EF4-FFF2-40B4-BE49-F238E27FC236}">
                  <a16:creationId xmlns:a16="http://schemas.microsoft.com/office/drawing/2014/main" id="{51864040-2601-4039-AFC1-7506709682E7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1" y="4612"/>
              <a:ext cx="340" cy="453"/>
            </a:xfrm>
            <a:custGeom>
              <a:avLst/>
              <a:gdLst>
                <a:gd name="T0" fmla="*/ 340 w 340"/>
                <a:gd name="T1" fmla="*/ 226 h 453"/>
                <a:gd name="T2" fmla="*/ 226 w 340"/>
                <a:gd name="T3" fmla="*/ 226 h 453"/>
                <a:gd name="T4" fmla="*/ 226 w 340"/>
                <a:gd name="T5" fmla="*/ 113 h 453"/>
                <a:gd name="T6" fmla="*/ 113 w 340"/>
                <a:gd name="T7" fmla="*/ 113 h 453"/>
                <a:gd name="T8" fmla="*/ 113 w 340"/>
                <a:gd name="T9" fmla="*/ 0 h 453"/>
                <a:gd name="T10" fmla="*/ 0 w 340"/>
                <a:gd name="T11" fmla="*/ 0 h 453"/>
                <a:gd name="T12" fmla="*/ 0 w 340"/>
                <a:gd name="T13" fmla="*/ 340 h 453"/>
                <a:gd name="T14" fmla="*/ 113 w 340"/>
                <a:gd name="T15" fmla="*/ 340 h 453"/>
                <a:gd name="T16" fmla="*/ 113 w 340"/>
                <a:gd name="T17" fmla="*/ 453 h 453"/>
                <a:gd name="T18" fmla="*/ 226 w 340"/>
                <a:gd name="T19" fmla="*/ 453 h 453"/>
                <a:gd name="T20" fmla="*/ 226 w 340"/>
                <a:gd name="T21" fmla="*/ 340 h 453"/>
                <a:gd name="T22" fmla="*/ 340 w 340"/>
                <a:gd name="T23" fmla="*/ 340 h 453"/>
                <a:gd name="T24" fmla="*/ 340 w 340"/>
                <a:gd name="T25" fmla="*/ 226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40" h="453">
                  <a:moveTo>
                    <a:pt x="340" y="226"/>
                  </a:moveTo>
                  <a:lnTo>
                    <a:pt x="226" y="226"/>
                  </a:lnTo>
                  <a:lnTo>
                    <a:pt x="226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0" y="0"/>
                  </a:lnTo>
                  <a:lnTo>
                    <a:pt x="0" y="340"/>
                  </a:lnTo>
                  <a:lnTo>
                    <a:pt x="113" y="340"/>
                  </a:lnTo>
                  <a:lnTo>
                    <a:pt x="113" y="453"/>
                  </a:lnTo>
                  <a:lnTo>
                    <a:pt x="226" y="453"/>
                  </a:lnTo>
                  <a:lnTo>
                    <a:pt x="226" y="340"/>
                  </a:lnTo>
                  <a:lnTo>
                    <a:pt x="340" y="340"/>
                  </a:lnTo>
                  <a:lnTo>
                    <a:pt x="340" y="226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3" name="Freeform 13">
              <a:extLst>
                <a:ext uri="{FF2B5EF4-FFF2-40B4-BE49-F238E27FC236}">
                  <a16:creationId xmlns:a16="http://schemas.microsoft.com/office/drawing/2014/main" id="{DC9EAEA0-B889-45F6-9125-95F2F917F368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1" y="4271"/>
              <a:ext cx="340" cy="567"/>
            </a:xfrm>
            <a:custGeom>
              <a:avLst/>
              <a:gdLst>
                <a:gd name="T0" fmla="*/ 0 w 340"/>
                <a:gd name="T1" fmla="*/ 0 h 567"/>
                <a:gd name="T2" fmla="*/ 0 w 340"/>
                <a:gd name="T3" fmla="*/ 341 h 567"/>
                <a:gd name="T4" fmla="*/ 113 w 340"/>
                <a:gd name="T5" fmla="*/ 341 h 567"/>
                <a:gd name="T6" fmla="*/ 113 w 340"/>
                <a:gd name="T7" fmla="*/ 454 h 567"/>
                <a:gd name="T8" fmla="*/ 226 w 340"/>
                <a:gd name="T9" fmla="*/ 454 h 567"/>
                <a:gd name="T10" fmla="*/ 226 w 340"/>
                <a:gd name="T11" fmla="*/ 567 h 567"/>
                <a:gd name="T12" fmla="*/ 340 w 340"/>
                <a:gd name="T13" fmla="*/ 567 h 567"/>
                <a:gd name="T14" fmla="*/ 340 w 340"/>
                <a:gd name="T15" fmla="*/ 114 h 567"/>
                <a:gd name="T16" fmla="*/ 113 w 340"/>
                <a:gd name="T17" fmla="*/ 114 h 567"/>
                <a:gd name="T18" fmla="*/ 113 w 340"/>
                <a:gd name="T19" fmla="*/ 0 h 567"/>
                <a:gd name="T20" fmla="*/ 0 w 340"/>
                <a:gd name="T2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0" h="567">
                  <a:moveTo>
                    <a:pt x="0" y="0"/>
                  </a:moveTo>
                  <a:lnTo>
                    <a:pt x="0" y="341"/>
                  </a:lnTo>
                  <a:lnTo>
                    <a:pt x="113" y="341"/>
                  </a:lnTo>
                  <a:lnTo>
                    <a:pt x="113" y="454"/>
                  </a:lnTo>
                  <a:lnTo>
                    <a:pt x="226" y="454"/>
                  </a:lnTo>
                  <a:lnTo>
                    <a:pt x="226" y="567"/>
                  </a:lnTo>
                  <a:lnTo>
                    <a:pt x="340" y="567"/>
                  </a:lnTo>
                  <a:lnTo>
                    <a:pt x="340" y="114"/>
                  </a:lnTo>
                  <a:lnTo>
                    <a:pt x="113" y="114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4" name="Freeform 14">
              <a:extLst>
                <a:ext uri="{FF2B5EF4-FFF2-40B4-BE49-F238E27FC236}">
                  <a16:creationId xmlns:a16="http://schemas.microsoft.com/office/drawing/2014/main" id="{B87E4F69-3E4F-4B3E-BD94-59FDCB42F650}"/>
                </a:ext>
              </a:extLst>
            </p:cNvPr>
            <p:cNvSpPr>
              <a:spLocks/>
            </p:cNvSpPr>
            <p:nvPr/>
          </p:nvSpPr>
          <p:spPr bwMode="auto">
            <a:xfrm>
              <a:off x="970" y="4838"/>
              <a:ext cx="454" cy="567"/>
            </a:xfrm>
            <a:custGeom>
              <a:avLst/>
              <a:gdLst>
                <a:gd name="T0" fmla="*/ 454 w 454"/>
                <a:gd name="T1" fmla="*/ 0 h 567"/>
                <a:gd name="T2" fmla="*/ 0 w 454"/>
                <a:gd name="T3" fmla="*/ 0 h 567"/>
                <a:gd name="T4" fmla="*/ 0 w 454"/>
                <a:gd name="T5" fmla="*/ 227 h 567"/>
                <a:gd name="T6" fmla="*/ 114 w 454"/>
                <a:gd name="T7" fmla="*/ 227 h 567"/>
                <a:gd name="T8" fmla="*/ 114 w 454"/>
                <a:gd name="T9" fmla="*/ 114 h 567"/>
                <a:gd name="T10" fmla="*/ 227 w 454"/>
                <a:gd name="T11" fmla="*/ 114 h 567"/>
                <a:gd name="T12" fmla="*/ 227 w 454"/>
                <a:gd name="T13" fmla="*/ 227 h 567"/>
                <a:gd name="T14" fmla="*/ 114 w 454"/>
                <a:gd name="T15" fmla="*/ 227 h 567"/>
                <a:gd name="T16" fmla="*/ 114 w 454"/>
                <a:gd name="T17" fmla="*/ 341 h 567"/>
                <a:gd name="T18" fmla="*/ 0 w 454"/>
                <a:gd name="T19" fmla="*/ 341 h 567"/>
                <a:gd name="T20" fmla="*/ 0 w 454"/>
                <a:gd name="T21" fmla="*/ 454 h 567"/>
                <a:gd name="T22" fmla="*/ 114 w 454"/>
                <a:gd name="T23" fmla="*/ 454 h 567"/>
                <a:gd name="T24" fmla="*/ 114 w 454"/>
                <a:gd name="T25" fmla="*/ 567 h 567"/>
                <a:gd name="T26" fmla="*/ 454 w 454"/>
                <a:gd name="T27" fmla="*/ 567 h 567"/>
                <a:gd name="T28" fmla="*/ 454 w 454"/>
                <a:gd name="T2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4" h="567">
                  <a:moveTo>
                    <a:pt x="454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114" y="227"/>
                  </a:lnTo>
                  <a:lnTo>
                    <a:pt x="114" y="114"/>
                  </a:lnTo>
                  <a:lnTo>
                    <a:pt x="227" y="114"/>
                  </a:lnTo>
                  <a:lnTo>
                    <a:pt x="227" y="227"/>
                  </a:lnTo>
                  <a:lnTo>
                    <a:pt x="114" y="227"/>
                  </a:lnTo>
                  <a:lnTo>
                    <a:pt x="114" y="341"/>
                  </a:lnTo>
                  <a:lnTo>
                    <a:pt x="0" y="341"/>
                  </a:lnTo>
                  <a:lnTo>
                    <a:pt x="0" y="454"/>
                  </a:lnTo>
                  <a:lnTo>
                    <a:pt x="114" y="454"/>
                  </a:lnTo>
                  <a:lnTo>
                    <a:pt x="114" y="567"/>
                  </a:lnTo>
                  <a:lnTo>
                    <a:pt x="454" y="567"/>
                  </a:lnTo>
                  <a:lnTo>
                    <a:pt x="454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5" name="Freeform 15">
              <a:extLst>
                <a:ext uri="{FF2B5EF4-FFF2-40B4-BE49-F238E27FC236}">
                  <a16:creationId xmlns:a16="http://schemas.microsoft.com/office/drawing/2014/main" id="{1D28C082-5529-4539-BB05-6F0627180D68}"/>
                </a:ext>
              </a:extLst>
            </p:cNvPr>
            <p:cNvSpPr>
              <a:spLocks/>
            </p:cNvSpPr>
            <p:nvPr/>
          </p:nvSpPr>
          <p:spPr bwMode="auto">
            <a:xfrm>
              <a:off x="517" y="3818"/>
              <a:ext cx="1134" cy="1020"/>
            </a:xfrm>
            <a:custGeom>
              <a:avLst/>
              <a:gdLst>
                <a:gd name="T0" fmla="*/ 0 w 1134"/>
                <a:gd name="T1" fmla="*/ 907 h 1020"/>
                <a:gd name="T2" fmla="*/ 113 w 1134"/>
                <a:gd name="T3" fmla="*/ 907 h 1020"/>
                <a:gd name="T4" fmla="*/ 113 w 1134"/>
                <a:gd name="T5" fmla="*/ 1020 h 1020"/>
                <a:gd name="T6" fmla="*/ 340 w 1134"/>
                <a:gd name="T7" fmla="*/ 1020 h 1020"/>
                <a:gd name="T8" fmla="*/ 340 w 1134"/>
                <a:gd name="T9" fmla="*/ 907 h 1020"/>
                <a:gd name="T10" fmla="*/ 680 w 1134"/>
                <a:gd name="T11" fmla="*/ 907 h 1020"/>
                <a:gd name="T12" fmla="*/ 680 w 1134"/>
                <a:gd name="T13" fmla="*/ 1020 h 1020"/>
                <a:gd name="T14" fmla="*/ 1134 w 1134"/>
                <a:gd name="T15" fmla="*/ 1020 h 1020"/>
                <a:gd name="T16" fmla="*/ 1134 w 1134"/>
                <a:gd name="T17" fmla="*/ 453 h 1020"/>
                <a:gd name="T18" fmla="*/ 1020 w 1134"/>
                <a:gd name="T19" fmla="*/ 453 h 1020"/>
                <a:gd name="T20" fmla="*/ 1020 w 1134"/>
                <a:gd name="T21" fmla="*/ 227 h 1020"/>
                <a:gd name="T22" fmla="*/ 907 w 1134"/>
                <a:gd name="T23" fmla="*/ 227 h 1020"/>
                <a:gd name="T24" fmla="*/ 907 w 1134"/>
                <a:gd name="T25" fmla="*/ 0 h 1020"/>
                <a:gd name="T26" fmla="*/ 793 w 1134"/>
                <a:gd name="T27" fmla="*/ 0 h 1020"/>
                <a:gd name="T28" fmla="*/ 793 w 1134"/>
                <a:gd name="T29" fmla="*/ 113 h 1020"/>
                <a:gd name="T30" fmla="*/ 680 w 1134"/>
                <a:gd name="T31" fmla="*/ 113 h 1020"/>
                <a:gd name="T32" fmla="*/ 680 w 1134"/>
                <a:gd name="T33" fmla="*/ 453 h 1020"/>
                <a:gd name="T34" fmla="*/ 453 w 1134"/>
                <a:gd name="T35" fmla="*/ 453 h 1020"/>
                <a:gd name="T36" fmla="*/ 453 w 1134"/>
                <a:gd name="T37" fmla="*/ 567 h 1020"/>
                <a:gd name="T38" fmla="*/ 226 w 1134"/>
                <a:gd name="T39" fmla="*/ 567 h 1020"/>
                <a:gd name="T40" fmla="*/ 226 w 1134"/>
                <a:gd name="T41" fmla="*/ 680 h 1020"/>
                <a:gd name="T42" fmla="*/ 0 w 1134"/>
                <a:gd name="T43" fmla="*/ 680 h 1020"/>
                <a:gd name="T44" fmla="*/ 0 w 1134"/>
                <a:gd name="T45" fmla="*/ 907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34" h="1020">
                  <a:moveTo>
                    <a:pt x="0" y="907"/>
                  </a:moveTo>
                  <a:lnTo>
                    <a:pt x="113" y="907"/>
                  </a:lnTo>
                  <a:lnTo>
                    <a:pt x="113" y="1020"/>
                  </a:lnTo>
                  <a:lnTo>
                    <a:pt x="340" y="1020"/>
                  </a:lnTo>
                  <a:lnTo>
                    <a:pt x="340" y="907"/>
                  </a:lnTo>
                  <a:lnTo>
                    <a:pt x="680" y="907"/>
                  </a:lnTo>
                  <a:lnTo>
                    <a:pt x="680" y="1020"/>
                  </a:lnTo>
                  <a:lnTo>
                    <a:pt x="1134" y="1020"/>
                  </a:lnTo>
                  <a:lnTo>
                    <a:pt x="1134" y="453"/>
                  </a:lnTo>
                  <a:lnTo>
                    <a:pt x="1020" y="453"/>
                  </a:lnTo>
                  <a:lnTo>
                    <a:pt x="1020" y="227"/>
                  </a:lnTo>
                  <a:lnTo>
                    <a:pt x="907" y="227"/>
                  </a:lnTo>
                  <a:lnTo>
                    <a:pt x="907" y="0"/>
                  </a:lnTo>
                  <a:lnTo>
                    <a:pt x="793" y="0"/>
                  </a:lnTo>
                  <a:lnTo>
                    <a:pt x="793" y="113"/>
                  </a:lnTo>
                  <a:lnTo>
                    <a:pt x="680" y="113"/>
                  </a:lnTo>
                  <a:lnTo>
                    <a:pt x="680" y="453"/>
                  </a:lnTo>
                  <a:lnTo>
                    <a:pt x="453" y="453"/>
                  </a:lnTo>
                  <a:lnTo>
                    <a:pt x="453" y="567"/>
                  </a:lnTo>
                  <a:lnTo>
                    <a:pt x="226" y="567"/>
                  </a:lnTo>
                  <a:lnTo>
                    <a:pt x="226" y="680"/>
                  </a:lnTo>
                  <a:lnTo>
                    <a:pt x="0" y="680"/>
                  </a:lnTo>
                  <a:lnTo>
                    <a:pt x="0" y="907"/>
                  </a:lnTo>
                  <a:close/>
                </a:path>
              </a:pathLst>
            </a:cu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0496" name="Group 16">
            <a:extLst>
              <a:ext uri="{FF2B5EF4-FFF2-40B4-BE49-F238E27FC236}">
                <a16:creationId xmlns:a16="http://schemas.microsoft.com/office/drawing/2014/main" id="{8D610507-851C-4883-8D10-73376AEA7373}"/>
              </a:ext>
            </a:extLst>
          </p:cNvPr>
          <p:cNvGrpSpPr>
            <a:grpSpLocks/>
          </p:cNvGrpSpPr>
          <p:nvPr/>
        </p:nvGrpSpPr>
        <p:grpSpPr bwMode="auto">
          <a:xfrm>
            <a:off x="4960938" y="300038"/>
            <a:ext cx="3779837" cy="6121400"/>
            <a:chOff x="3125" y="189"/>
            <a:chExt cx="2381" cy="3856"/>
          </a:xfrm>
        </p:grpSpPr>
        <p:sp>
          <p:nvSpPr>
            <p:cNvPr id="20497" name="Freeform 17">
              <a:extLst>
                <a:ext uri="{FF2B5EF4-FFF2-40B4-BE49-F238E27FC236}">
                  <a16:creationId xmlns:a16="http://schemas.microsoft.com/office/drawing/2014/main" id="{5D3F4073-063B-46D4-AACE-C844D3B3FA23}"/>
                </a:ext>
              </a:extLst>
            </p:cNvPr>
            <p:cNvSpPr>
              <a:spLocks/>
            </p:cNvSpPr>
            <p:nvPr/>
          </p:nvSpPr>
          <p:spPr bwMode="auto">
            <a:xfrm>
              <a:off x="3125" y="189"/>
              <a:ext cx="1474" cy="3629"/>
            </a:xfrm>
            <a:custGeom>
              <a:avLst/>
              <a:gdLst>
                <a:gd name="T0" fmla="*/ 1361 w 1474"/>
                <a:gd name="T1" fmla="*/ 3515 h 3629"/>
                <a:gd name="T2" fmla="*/ 1247 w 1474"/>
                <a:gd name="T3" fmla="*/ 3515 h 3629"/>
                <a:gd name="T4" fmla="*/ 1247 w 1474"/>
                <a:gd name="T5" fmla="*/ 3629 h 3629"/>
                <a:gd name="T6" fmla="*/ 794 w 1474"/>
                <a:gd name="T7" fmla="*/ 3629 h 3629"/>
                <a:gd name="T8" fmla="*/ 794 w 1474"/>
                <a:gd name="T9" fmla="*/ 3515 h 3629"/>
                <a:gd name="T10" fmla="*/ 680 w 1474"/>
                <a:gd name="T11" fmla="*/ 3515 h 3629"/>
                <a:gd name="T12" fmla="*/ 680 w 1474"/>
                <a:gd name="T13" fmla="*/ 3402 h 3629"/>
                <a:gd name="T14" fmla="*/ 453 w 1474"/>
                <a:gd name="T15" fmla="*/ 3402 h 3629"/>
                <a:gd name="T16" fmla="*/ 453 w 1474"/>
                <a:gd name="T17" fmla="*/ 2722 h 3629"/>
                <a:gd name="T18" fmla="*/ 567 w 1474"/>
                <a:gd name="T19" fmla="*/ 2722 h 3629"/>
                <a:gd name="T20" fmla="*/ 567 w 1474"/>
                <a:gd name="T21" fmla="*/ 2608 h 3629"/>
                <a:gd name="T22" fmla="*/ 680 w 1474"/>
                <a:gd name="T23" fmla="*/ 2608 h 3629"/>
                <a:gd name="T24" fmla="*/ 680 w 1474"/>
                <a:gd name="T25" fmla="*/ 2381 h 3629"/>
                <a:gd name="T26" fmla="*/ 453 w 1474"/>
                <a:gd name="T27" fmla="*/ 2381 h 3629"/>
                <a:gd name="T28" fmla="*/ 453 w 1474"/>
                <a:gd name="T29" fmla="*/ 2041 h 3629"/>
                <a:gd name="T30" fmla="*/ 227 w 1474"/>
                <a:gd name="T31" fmla="*/ 2041 h 3629"/>
                <a:gd name="T32" fmla="*/ 227 w 1474"/>
                <a:gd name="T33" fmla="*/ 1928 h 3629"/>
                <a:gd name="T34" fmla="*/ 113 w 1474"/>
                <a:gd name="T35" fmla="*/ 1928 h 3629"/>
                <a:gd name="T36" fmla="*/ 113 w 1474"/>
                <a:gd name="T37" fmla="*/ 1814 h 3629"/>
                <a:gd name="T38" fmla="*/ 0 w 1474"/>
                <a:gd name="T39" fmla="*/ 1814 h 3629"/>
                <a:gd name="T40" fmla="*/ 0 w 1474"/>
                <a:gd name="T41" fmla="*/ 1588 h 3629"/>
                <a:gd name="T42" fmla="*/ 113 w 1474"/>
                <a:gd name="T43" fmla="*/ 1588 h 3629"/>
                <a:gd name="T44" fmla="*/ 113 w 1474"/>
                <a:gd name="T45" fmla="*/ 1474 h 3629"/>
                <a:gd name="T46" fmla="*/ 227 w 1474"/>
                <a:gd name="T47" fmla="*/ 1474 h 3629"/>
                <a:gd name="T48" fmla="*/ 227 w 1474"/>
                <a:gd name="T49" fmla="*/ 1134 h 3629"/>
                <a:gd name="T50" fmla="*/ 113 w 1474"/>
                <a:gd name="T51" fmla="*/ 1134 h 3629"/>
                <a:gd name="T52" fmla="*/ 113 w 1474"/>
                <a:gd name="T53" fmla="*/ 1021 h 3629"/>
                <a:gd name="T54" fmla="*/ 340 w 1474"/>
                <a:gd name="T55" fmla="*/ 1021 h 3629"/>
                <a:gd name="T56" fmla="*/ 340 w 1474"/>
                <a:gd name="T57" fmla="*/ 794 h 3629"/>
                <a:gd name="T58" fmla="*/ 227 w 1474"/>
                <a:gd name="T59" fmla="*/ 794 h 3629"/>
                <a:gd name="T60" fmla="*/ 227 w 1474"/>
                <a:gd name="T61" fmla="*/ 340 h 3629"/>
                <a:gd name="T62" fmla="*/ 453 w 1474"/>
                <a:gd name="T63" fmla="*/ 340 h 3629"/>
                <a:gd name="T64" fmla="*/ 453 w 1474"/>
                <a:gd name="T65" fmla="*/ 113 h 3629"/>
                <a:gd name="T66" fmla="*/ 567 w 1474"/>
                <a:gd name="T67" fmla="*/ 113 h 3629"/>
                <a:gd name="T68" fmla="*/ 567 w 1474"/>
                <a:gd name="T69" fmla="*/ 0 h 3629"/>
                <a:gd name="T70" fmla="*/ 680 w 1474"/>
                <a:gd name="T71" fmla="*/ 0 h 3629"/>
                <a:gd name="T72" fmla="*/ 680 w 1474"/>
                <a:gd name="T73" fmla="*/ 454 h 3629"/>
                <a:gd name="T74" fmla="*/ 794 w 1474"/>
                <a:gd name="T75" fmla="*/ 454 h 3629"/>
                <a:gd name="T76" fmla="*/ 794 w 1474"/>
                <a:gd name="T77" fmla="*/ 907 h 3629"/>
                <a:gd name="T78" fmla="*/ 680 w 1474"/>
                <a:gd name="T79" fmla="*/ 907 h 3629"/>
                <a:gd name="T80" fmla="*/ 680 w 1474"/>
                <a:gd name="T81" fmla="*/ 1134 h 3629"/>
                <a:gd name="T82" fmla="*/ 794 w 1474"/>
                <a:gd name="T83" fmla="*/ 1134 h 3629"/>
                <a:gd name="T84" fmla="*/ 794 w 1474"/>
                <a:gd name="T85" fmla="*/ 1361 h 3629"/>
                <a:gd name="T86" fmla="*/ 680 w 1474"/>
                <a:gd name="T87" fmla="*/ 1361 h 3629"/>
                <a:gd name="T88" fmla="*/ 680 w 1474"/>
                <a:gd name="T89" fmla="*/ 1701 h 3629"/>
                <a:gd name="T90" fmla="*/ 794 w 1474"/>
                <a:gd name="T91" fmla="*/ 1701 h 3629"/>
                <a:gd name="T92" fmla="*/ 794 w 1474"/>
                <a:gd name="T93" fmla="*/ 1814 h 3629"/>
                <a:gd name="T94" fmla="*/ 907 w 1474"/>
                <a:gd name="T95" fmla="*/ 1814 h 3629"/>
                <a:gd name="T96" fmla="*/ 907 w 1474"/>
                <a:gd name="T97" fmla="*/ 1701 h 3629"/>
                <a:gd name="T98" fmla="*/ 1247 w 1474"/>
                <a:gd name="T99" fmla="*/ 1701 h 3629"/>
                <a:gd name="T100" fmla="*/ 1247 w 1474"/>
                <a:gd name="T101" fmla="*/ 2155 h 3629"/>
                <a:gd name="T102" fmla="*/ 1361 w 1474"/>
                <a:gd name="T103" fmla="*/ 2155 h 3629"/>
                <a:gd name="T104" fmla="*/ 1361 w 1474"/>
                <a:gd name="T105" fmla="*/ 2948 h 3629"/>
                <a:gd name="T106" fmla="*/ 1474 w 1474"/>
                <a:gd name="T107" fmla="*/ 2948 h 3629"/>
                <a:gd name="T108" fmla="*/ 1474 w 1474"/>
                <a:gd name="T109" fmla="*/ 3515 h 3629"/>
                <a:gd name="T110" fmla="*/ 1361 w 1474"/>
                <a:gd name="T111" fmla="*/ 3515 h 36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3629">
                  <a:moveTo>
                    <a:pt x="1361" y="3515"/>
                  </a:moveTo>
                  <a:lnTo>
                    <a:pt x="1247" y="3515"/>
                  </a:lnTo>
                  <a:lnTo>
                    <a:pt x="1247" y="3629"/>
                  </a:lnTo>
                  <a:lnTo>
                    <a:pt x="794" y="3629"/>
                  </a:lnTo>
                  <a:lnTo>
                    <a:pt x="794" y="3515"/>
                  </a:lnTo>
                  <a:lnTo>
                    <a:pt x="680" y="3515"/>
                  </a:lnTo>
                  <a:lnTo>
                    <a:pt x="680" y="3402"/>
                  </a:lnTo>
                  <a:lnTo>
                    <a:pt x="453" y="3402"/>
                  </a:lnTo>
                  <a:lnTo>
                    <a:pt x="453" y="2722"/>
                  </a:lnTo>
                  <a:lnTo>
                    <a:pt x="567" y="2722"/>
                  </a:lnTo>
                  <a:lnTo>
                    <a:pt x="567" y="2608"/>
                  </a:lnTo>
                  <a:lnTo>
                    <a:pt x="680" y="2608"/>
                  </a:lnTo>
                  <a:lnTo>
                    <a:pt x="680" y="2381"/>
                  </a:lnTo>
                  <a:lnTo>
                    <a:pt x="453" y="2381"/>
                  </a:lnTo>
                  <a:lnTo>
                    <a:pt x="453" y="2041"/>
                  </a:lnTo>
                  <a:lnTo>
                    <a:pt x="227" y="2041"/>
                  </a:lnTo>
                  <a:lnTo>
                    <a:pt x="227" y="1928"/>
                  </a:lnTo>
                  <a:lnTo>
                    <a:pt x="113" y="1928"/>
                  </a:lnTo>
                  <a:lnTo>
                    <a:pt x="113" y="1814"/>
                  </a:lnTo>
                  <a:lnTo>
                    <a:pt x="0" y="1814"/>
                  </a:lnTo>
                  <a:lnTo>
                    <a:pt x="0" y="1588"/>
                  </a:lnTo>
                  <a:lnTo>
                    <a:pt x="113" y="1588"/>
                  </a:lnTo>
                  <a:lnTo>
                    <a:pt x="113" y="1474"/>
                  </a:lnTo>
                  <a:lnTo>
                    <a:pt x="227" y="1474"/>
                  </a:lnTo>
                  <a:lnTo>
                    <a:pt x="227" y="1134"/>
                  </a:lnTo>
                  <a:lnTo>
                    <a:pt x="113" y="1134"/>
                  </a:lnTo>
                  <a:lnTo>
                    <a:pt x="113" y="1021"/>
                  </a:lnTo>
                  <a:lnTo>
                    <a:pt x="340" y="1021"/>
                  </a:lnTo>
                  <a:lnTo>
                    <a:pt x="340" y="794"/>
                  </a:lnTo>
                  <a:lnTo>
                    <a:pt x="227" y="794"/>
                  </a:lnTo>
                  <a:lnTo>
                    <a:pt x="227" y="340"/>
                  </a:lnTo>
                  <a:lnTo>
                    <a:pt x="453" y="340"/>
                  </a:lnTo>
                  <a:lnTo>
                    <a:pt x="453" y="113"/>
                  </a:lnTo>
                  <a:lnTo>
                    <a:pt x="567" y="113"/>
                  </a:lnTo>
                  <a:lnTo>
                    <a:pt x="567" y="0"/>
                  </a:lnTo>
                  <a:lnTo>
                    <a:pt x="680" y="0"/>
                  </a:lnTo>
                  <a:lnTo>
                    <a:pt x="680" y="454"/>
                  </a:lnTo>
                  <a:lnTo>
                    <a:pt x="794" y="454"/>
                  </a:lnTo>
                  <a:lnTo>
                    <a:pt x="794" y="907"/>
                  </a:lnTo>
                  <a:lnTo>
                    <a:pt x="680" y="907"/>
                  </a:lnTo>
                  <a:lnTo>
                    <a:pt x="680" y="1134"/>
                  </a:lnTo>
                  <a:lnTo>
                    <a:pt x="794" y="1134"/>
                  </a:lnTo>
                  <a:lnTo>
                    <a:pt x="794" y="1361"/>
                  </a:lnTo>
                  <a:lnTo>
                    <a:pt x="680" y="1361"/>
                  </a:lnTo>
                  <a:lnTo>
                    <a:pt x="680" y="1701"/>
                  </a:lnTo>
                  <a:lnTo>
                    <a:pt x="794" y="1701"/>
                  </a:lnTo>
                  <a:lnTo>
                    <a:pt x="794" y="1814"/>
                  </a:lnTo>
                  <a:lnTo>
                    <a:pt x="907" y="1814"/>
                  </a:lnTo>
                  <a:lnTo>
                    <a:pt x="907" y="1701"/>
                  </a:lnTo>
                  <a:lnTo>
                    <a:pt x="1247" y="1701"/>
                  </a:lnTo>
                  <a:lnTo>
                    <a:pt x="1247" y="2155"/>
                  </a:lnTo>
                  <a:lnTo>
                    <a:pt x="1361" y="2155"/>
                  </a:lnTo>
                  <a:lnTo>
                    <a:pt x="1361" y="2948"/>
                  </a:lnTo>
                  <a:lnTo>
                    <a:pt x="1474" y="2948"/>
                  </a:lnTo>
                  <a:lnTo>
                    <a:pt x="1474" y="3515"/>
                  </a:lnTo>
                  <a:lnTo>
                    <a:pt x="1361" y="3515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8" name="Freeform 18">
              <a:extLst>
                <a:ext uri="{FF2B5EF4-FFF2-40B4-BE49-F238E27FC236}">
                  <a16:creationId xmlns:a16="http://schemas.microsoft.com/office/drawing/2014/main" id="{A376B229-C9B2-4C8B-BAA3-A9E27886EDBE}"/>
                </a:ext>
              </a:extLst>
            </p:cNvPr>
            <p:cNvSpPr>
              <a:spLocks/>
            </p:cNvSpPr>
            <p:nvPr/>
          </p:nvSpPr>
          <p:spPr bwMode="auto">
            <a:xfrm>
              <a:off x="4032" y="3591"/>
              <a:ext cx="794" cy="454"/>
            </a:xfrm>
            <a:custGeom>
              <a:avLst/>
              <a:gdLst>
                <a:gd name="T0" fmla="*/ 0 w 794"/>
                <a:gd name="T1" fmla="*/ 227 h 454"/>
                <a:gd name="T2" fmla="*/ 0 w 794"/>
                <a:gd name="T3" fmla="*/ 454 h 454"/>
                <a:gd name="T4" fmla="*/ 454 w 794"/>
                <a:gd name="T5" fmla="*/ 454 h 454"/>
                <a:gd name="T6" fmla="*/ 454 w 794"/>
                <a:gd name="T7" fmla="*/ 340 h 454"/>
                <a:gd name="T8" fmla="*/ 680 w 794"/>
                <a:gd name="T9" fmla="*/ 340 h 454"/>
                <a:gd name="T10" fmla="*/ 680 w 794"/>
                <a:gd name="T11" fmla="*/ 227 h 454"/>
                <a:gd name="T12" fmla="*/ 794 w 794"/>
                <a:gd name="T13" fmla="*/ 227 h 454"/>
                <a:gd name="T14" fmla="*/ 794 w 794"/>
                <a:gd name="T15" fmla="*/ 113 h 454"/>
                <a:gd name="T16" fmla="*/ 680 w 794"/>
                <a:gd name="T17" fmla="*/ 113 h 454"/>
                <a:gd name="T18" fmla="*/ 680 w 794"/>
                <a:gd name="T19" fmla="*/ 0 h 454"/>
                <a:gd name="T20" fmla="*/ 567 w 794"/>
                <a:gd name="T21" fmla="*/ 0 h 454"/>
                <a:gd name="T22" fmla="*/ 567 w 794"/>
                <a:gd name="T23" fmla="*/ 113 h 454"/>
                <a:gd name="T24" fmla="*/ 340 w 794"/>
                <a:gd name="T25" fmla="*/ 113 h 454"/>
                <a:gd name="T26" fmla="*/ 340 w 794"/>
                <a:gd name="T27" fmla="*/ 227 h 454"/>
                <a:gd name="T28" fmla="*/ 0 w 794"/>
                <a:gd name="T29" fmla="*/ 227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94" h="454">
                  <a:moveTo>
                    <a:pt x="0" y="227"/>
                  </a:moveTo>
                  <a:lnTo>
                    <a:pt x="0" y="454"/>
                  </a:lnTo>
                  <a:lnTo>
                    <a:pt x="454" y="454"/>
                  </a:lnTo>
                  <a:lnTo>
                    <a:pt x="454" y="340"/>
                  </a:lnTo>
                  <a:lnTo>
                    <a:pt x="680" y="340"/>
                  </a:lnTo>
                  <a:lnTo>
                    <a:pt x="680" y="227"/>
                  </a:lnTo>
                  <a:lnTo>
                    <a:pt x="794" y="227"/>
                  </a:lnTo>
                  <a:lnTo>
                    <a:pt x="794" y="113"/>
                  </a:lnTo>
                  <a:lnTo>
                    <a:pt x="680" y="113"/>
                  </a:lnTo>
                  <a:lnTo>
                    <a:pt x="680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340" y="113"/>
                  </a:lnTo>
                  <a:lnTo>
                    <a:pt x="340" y="227"/>
                  </a:lnTo>
                  <a:lnTo>
                    <a:pt x="0" y="227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499" name="Freeform 19">
              <a:extLst>
                <a:ext uri="{FF2B5EF4-FFF2-40B4-BE49-F238E27FC236}">
                  <a16:creationId xmlns:a16="http://schemas.microsoft.com/office/drawing/2014/main" id="{211466C8-9D15-4E7B-9434-BB60A2541585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6" y="2570"/>
              <a:ext cx="1020" cy="1248"/>
            </a:xfrm>
            <a:custGeom>
              <a:avLst/>
              <a:gdLst>
                <a:gd name="T0" fmla="*/ 340 w 1020"/>
                <a:gd name="T1" fmla="*/ 1248 h 1248"/>
                <a:gd name="T2" fmla="*/ 453 w 1020"/>
                <a:gd name="T3" fmla="*/ 1248 h 1248"/>
                <a:gd name="T4" fmla="*/ 453 w 1020"/>
                <a:gd name="T5" fmla="*/ 1134 h 1248"/>
                <a:gd name="T6" fmla="*/ 567 w 1020"/>
                <a:gd name="T7" fmla="*/ 1134 h 1248"/>
                <a:gd name="T8" fmla="*/ 567 w 1020"/>
                <a:gd name="T9" fmla="*/ 1021 h 1248"/>
                <a:gd name="T10" fmla="*/ 453 w 1020"/>
                <a:gd name="T11" fmla="*/ 1021 h 1248"/>
                <a:gd name="T12" fmla="*/ 453 w 1020"/>
                <a:gd name="T13" fmla="*/ 908 h 1248"/>
                <a:gd name="T14" fmla="*/ 567 w 1020"/>
                <a:gd name="T15" fmla="*/ 908 h 1248"/>
                <a:gd name="T16" fmla="*/ 567 w 1020"/>
                <a:gd name="T17" fmla="*/ 681 h 1248"/>
                <a:gd name="T18" fmla="*/ 680 w 1020"/>
                <a:gd name="T19" fmla="*/ 681 h 1248"/>
                <a:gd name="T20" fmla="*/ 680 w 1020"/>
                <a:gd name="T21" fmla="*/ 454 h 1248"/>
                <a:gd name="T22" fmla="*/ 1020 w 1020"/>
                <a:gd name="T23" fmla="*/ 454 h 1248"/>
                <a:gd name="T24" fmla="*/ 1020 w 1020"/>
                <a:gd name="T25" fmla="*/ 341 h 1248"/>
                <a:gd name="T26" fmla="*/ 680 w 1020"/>
                <a:gd name="T27" fmla="*/ 341 h 1248"/>
                <a:gd name="T28" fmla="*/ 680 w 1020"/>
                <a:gd name="T29" fmla="*/ 227 h 1248"/>
                <a:gd name="T30" fmla="*/ 567 w 1020"/>
                <a:gd name="T31" fmla="*/ 227 h 1248"/>
                <a:gd name="T32" fmla="*/ 567 w 1020"/>
                <a:gd name="T33" fmla="*/ 0 h 1248"/>
                <a:gd name="T34" fmla="*/ 453 w 1020"/>
                <a:gd name="T35" fmla="*/ 0 h 1248"/>
                <a:gd name="T36" fmla="*/ 453 w 1020"/>
                <a:gd name="T37" fmla="*/ 114 h 1248"/>
                <a:gd name="T38" fmla="*/ 113 w 1020"/>
                <a:gd name="T39" fmla="*/ 114 h 1248"/>
                <a:gd name="T40" fmla="*/ 113 w 1020"/>
                <a:gd name="T41" fmla="*/ 0 h 1248"/>
                <a:gd name="T42" fmla="*/ 0 w 1020"/>
                <a:gd name="T43" fmla="*/ 0 h 1248"/>
                <a:gd name="T44" fmla="*/ 0 w 1020"/>
                <a:gd name="T45" fmla="*/ 567 h 1248"/>
                <a:gd name="T46" fmla="*/ 113 w 1020"/>
                <a:gd name="T47" fmla="*/ 567 h 1248"/>
                <a:gd name="T48" fmla="*/ 113 w 1020"/>
                <a:gd name="T49" fmla="*/ 1021 h 1248"/>
                <a:gd name="T50" fmla="*/ 226 w 1020"/>
                <a:gd name="T51" fmla="*/ 1021 h 1248"/>
                <a:gd name="T52" fmla="*/ 226 w 1020"/>
                <a:gd name="T53" fmla="*/ 1134 h 1248"/>
                <a:gd name="T54" fmla="*/ 340 w 1020"/>
                <a:gd name="T55" fmla="*/ 1134 h 1248"/>
                <a:gd name="T56" fmla="*/ 340 w 1020"/>
                <a:gd name="T57" fmla="*/ 1248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1020" h="1248">
                  <a:moveTo>
                    <a:pt x="340" y="1248"/>
                  </a:moveTo>
                  <a:lnTo>
                    <a:pt x="453" y="1248"/>
                  </a:lnTo>
                  <a:lnTo>
                    <a:pt x="453" y="1134"/>
                  </a:lnTo>
                  <a:lnTo>
                    <a:pt x="567" y="1134"/>
                  </a:lnTo>
                  <a:lnTo>
                    <a:pt x="567" y="1021"/>
                  </a:lnTo>
                  <a:lnTo>
                    <a:pt x="453" y="1021"/>
                  </a:lnTo>
                  <a:lnTo>
                    <a:pt x="453" y="908"/>
                  </a:lnTo>
                  <a:lnTo>
                    <a:pt x="567" y="908"/>
                  </a:lnTo>
                  <a:lnTo>
                    <a:pt x="567" y="681"/>
                  </a:lnTo>
                  <a:lnTo>
                    <a:pt x="680" y="681"/>
                  </a:lnTo>
                  <a:lnTo>
                    <a:pt x="680" y="454"/>
                  </a:lnTo>
                  <a:lnTo>
                    <a:pt x="1020" y="454"/>
                  </a:lnTo>
                  <a:lnTo>
                    <a:pt x="1020" y="341"/>
                  </a:lnTo>
                  <a:lnTo>
                    <a:pt x="680" y="341"/>
                  </a:lnTo>
                  <a:lnTo>
                    <a:pt x="680" y="227"/>
                  </a:lnTo>
                  <a:lnTo>
                    <a:pt x="567" y="227"/>
                  </a:lnTo>
                  <a:lnTo>
                    <a:pt x="567" y="0"/>
                  </a:lnTo>
                  <a:lnTo>
                    <a:pt x="453" y="0"/>
                  </a:lnTo>
                  <a:lnTo>
                    <a:pt x="453" y="114"/>
                  </a:lnTo>
                  <a:lnTo>
                    <a:pt x="113" y="114"/>
                  </a:lnTo>
                  <a:lnTo>
                    <a:pt x="113" y="0"/>
                  </a:lnTo>
                  <a:lnTo>
                    <a:pt x="0" y="0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1021"/>
                  </a:lnTo>
                  <a:lnTo>
                    <a:pt x="226" y="1021"/>
                  </a:lnTo>
                  <a:lnTo>
                    <a:pt x="226" y="1134"/>
                  </a:lnTo>
                  <a:lnTo>
                    <a:pt x="340" y="1134"/>
                  </a:lnTo>
                  <a:lnTo>
                    <a:pt x="340" y="1248"/>
                  </a:lnTo>
                  <a:close/>
                </a:path>
              </a:pathLst>
            </a:cu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0500" name="Group 20">
            <a:extLst>
              <a:ext uri="{FF2B5EF4-FFF2-40B4-BE49-F238E27FC236}">
                <a16:creationId xmlns:a16="http://schemas.microsoft.com/office/drawing/2014/main" id="{0716DE90-F6BA-48F9-B809-6F92BA695451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100263"/>
            <a:ext cx="11341100" cy="7021512"/>
            <a:chOff x="517" y="1323"/>
            <a:chExt cx="7144" cy="4423"/>
          </a:xfrm>
        </p:grpSpPr>
        <p:sp>
          <p:nvSpPr>
            <p:cNvPr id="20501" name="Freeform 21">
              <a:extLst>
                <a:ext uri="{FF2B5EF4-FFF2-40B4-BE49-F238E27FC236}">
                  <a16:creationId xmlns:a16="http://schemas.microsoft.com/office/drawing/2014/main" id="{9004F719-1BF1-4409-A420-3D70A9294AE1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7" y="4271"/>
              <a:ext cx="454" cy="1248"/>
            </a:xfrm>
            <a:custGeom>
              <a:avLst/>
              <a:gdLst>
                <a:gd name="T0" fmla="*/ 114 w 454"/>
                <a:gd name="T1" fmla="*/ 114 h 1248"/>
                <a:gd name="T2" fmla="*/ 114 w 454"/>
                <a:gd name="T3" fmla="*/ 681 h 1248"/>
                <a:gd name="T4" fmla="*/ 0 w 454"/>
                <a:gd name="T5" fmla="*/ 681 h 1248"/>
                <a:gd name="T6" fmla="*/ 0 w 454"/>
                <a:gd name="T7" fmla="*/ 1248 h 1248"/>
                <a:gd name="T8" fmla="*/ 114 w 454"/>
                <a:gd name="T9" fmla="*/ 1248 h 1248"/>
                <a:gd name="T10" fmla="*/ 114 w 454"/>
                <a:gd name="T11" fmla="*/ 1134 h 1248"/>
                <a:gd name="T12" fmla="*/ 454 w 454"/>
                <a:gd name="T13" fmla="*/ 1134 h 1248"/>
                <a:gd name="T14" fmla="*/ 454 w 454"/>
                <a:gd name="T15" fmla="*/ 681 h 1248"/>
                <a:gd name="T16" fmla="*/ 341 w 454"/>
                <a:gd name="T17" fmla="*/ 681 h 1248"/>
                <a:gd name="T18" fmla="*/ 341 w 454"/>
                <a:gd name="T19" fmla="*/ 567 h 1248"/>
                <a:gd name="T20" fmla="*/ 227 w 454"/>
                <a:gd name="T21" fmla="*/ 567 h 1248"/>
                <a:gd name="T22" fmla="*/ 227 w 454"/>
                <a:gd name="T23" fmla="*/ 341 h 1248"/>
                <a:gd name="T24" fmla="*/ 341 w 454"/>
                <a:gd name="T25" fmla="*/ 341 h 1248"/>
                <a:gd name="T26" fmla="*/ 341 w 454"/>
                <a:gd name="T27" fmla="*/ 0 h 1248"/>
                <a:gd name="T28" fmla="*/ 227 w 454"/>
                <a:gd name="T29" fmla="*/ 0 h 1248"/>
                <a:gd name="T30" fmla="*/ 227 w 454"/>
                <a:gd name="T31" fmla="*/ 114 h 1248"/>
                <a:gd name="T32" fmla="*/ 114 w 454"/>
                <a:gd name="T33" fmla="*/ 114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454" h="1248">
                  <a:moveTo>
                    <a:pt x="114" y="114"/>
                  </a:moveTo>
                  <a:lnTo>
                    <a:pt x="114" y="681"/>
                  </a:lnTo>
                  <a:lnTo>
                    <a:pt x="0" y="681"/>
                  </a:lnTo>
                  <a:lnTo>
                    <a:pt x="0" y="1248"/>
                  </a:lnTo>
                  <a:lnTo>
                    <a:pt x="114" y="1248"/>
                  </a:lnTo>
                  <a:lnTo>
                    <a:pt x="114" y="1134"/>
                  </a:lnTo>
                  <a:lnTo>
                    <a:pt x="454" y="1134"/>
                  </a:lnTo>
                  <a:lnTo>
                    <a:pt x="454" y="681"/>
                  </a:lnTo>
                  <a:lnTo>
                    <a:pt x="341" y="681"/>
                  </a:lnTo>
                  <a:lnTo>
                    <a:pt x="341" y="567"/>
                  </a:lnTo>
                  <a:lnTo>
                    <a:pt x="227" y="567"/>
                  </a:lnTo>
                  <a:lnTo>
                    <a:pt x="227" y="341"/>
                  </a:lnTo>
                  <a:lnTo>
                    <a:pt x="341" y="341"/>
                  </a:lnTo>
                  <a:lnTo>
                    <a:pt x="341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114" y="11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2" name="Freeform 22">
              <a:extLst>
                <a:ext uri="{FF2B5EF4-FFF2-40B4-BE49-F238E27FC236}">
                  <a16:creationId xmlns:a16="http://schemas.microsoft.com/office/drawing/2014/main" id="{6EE50264-6C55-492E-B0AB-78FBA8795E24}"/>
                </a:ext>
              </a:extLst>
            </p:cNvPr>
            <p:cNvSpPr>
              <a:spLocks/>
            </p:cNvSpPr>
            <p:nvPr/>
          </p:nvSpPr>
          <p:spPr bwMode="auto">
            <a:xfrm>
              <a:off x="517" y="4725"/>
              <a:ext cx="340" cy="567"/>
            </a:xfrm>
            <a:custGeom>
              <a:avLst/>
              <a:gdLst>
                <a:gd name="T0" fmla="*/ 226 w 340"/>
                <a:gd name="T1" fmla="*/ 113 h 567"/>
                <a:gd name="T2" fmla="*/ 113 w 340"/>
                <a:gd name="T3" fmla="*/ 113 h 567"/>
                <a:gd name="T4" fmla="*/ 113 w 340"/>
                <a:gd name="T5" fmla="*/ 0 h 567"/>
                <a:gd name="T6" fmla="*/ 0 w 340"/>
                <a:gd name="T7" fmla="*/ 0 h 567"/>
                <a:gd name="T8" fmla="*/ 0 w 340"/>
                <a:gd name="T9" fmla="*/ 567 h 567"/>
                <a:gd name="T10" fmla="*/ 340 w 340"/>
                <a:gd name="T11" fmla="*/ 567 h 567"/>
                <a:gd name="T12" fmla="*/ 340 w 340"/>
                <a:gd name="T13" fmla="*/ 340 h 567"/>
                <a:gd name="T14" fmla="*/ 226 w 340"/>
                <a:gd name="T15" fmla="*/ 340 h 567"/>
                <a:gd name="T16" fmla="*/ 226 w 340"/>
                <a:gd name="T17" fmla="*/ 11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0" h="567">
                  <a:moveTo>
                    <a:pt x="226" y="113"/>
                  </a:moveTo>
                  <a:lnTo>
                    <a:pt x="113" y="113"/>
                  </a:lnTo>
                  <a:lnTo>
                    <a:pt x="113" y="0"/>
                  </a:lnTo>
                  <a:lnTo>
                    <a:pt x="0" y="0"/>
                  </a:lnTo>
                  <a:lnTo>
                    <a:pt x="0" y="567"/>
                  </a:lnTo>
                  <a:lnTo>
                    <a:pt x="340" y="567"/>
                  </a:lnTo>
                  <a:lnTo>
                    <a:pt x="340" y="340"/>
                  </a:lnTo>
                  <a:lnTo>
                    <a:pt x="226" y="340"/>
                  </a:lnTo>
                  <a:lnTo>
                    <a:pt x="226" y="11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3" name="Freeform 23">
              <a:extLst>
                <a:ext uri="{FF2B5EF4-FFF2-40B4-BE49-F238E27FC236}">
                  <a16:creationId xmlns:a16="http://schemas.microsoft.com/office/drawing/2014/main" id="{5B76C21B-E567-499A-9DF7-15E6FE22705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4" y="4612"/>
              <a:ext cx="681" cy="793"/>
            </a:xfrm>
            <a:custGeom>
              <a:avLst/>
              <a:gdLst>
                <a:gd name="T0" fmla="*/ 114 w 681"/>
                <a:gd name="T1" fmla="*/ 0 h 793"/>
                <a:gd name="T2" fmla="*/ 0 w 681"/>
                <a:gd name="T3" fmla="*/ 0 h 793"/>
                <a:gd name="T4" fmla="*/ 0 w 681"/>
                <a:gd name="T5" fmla="*/ 226 h 793"/>
                <a:gd name="T6" fmla="*/ 114 w 681"/>
                <a:gd name="T7" fmla="*/ 226 h 793"/>
                <a:gd name="T8" fmla="*/ 114 w 681"/>
                <a:gd name="T9" fmla="*/ 340 h 793"/>
                <a:gd name="T10" fmla="*/ 227 w 681"/>
                <a:gd name="T11" fmla="*/ 340 h 793"/>
                <a:gd name="T12" fmla="*/ 227 w 681"/>
                <a:gd name="T13" fmla="*/ 793 h 793"/>
                <a:gd name="T14" fmla="*/ 454 w 681"/>
                <a:gd name="T15" fmla="*/ 793 h 793"/>
                <a:gd name="T16" fmla="*/ 454 w 681"/>
                <a:gd name="T17" fmla="*/ 567 h 793"/>
                <a:gd name="T18" fmla="*/ 567 w 681"/>
                <a:gd name="T19" fmla="*/ 567 h 793"/>
                <a:gd name="T20" fmla="*/ 567 w 681"/>
                <a:gd name="T21" fmla="*/ 453 h 793"/>
                <a:gd name="T22" fmla="*/ 681 w 681"/>
                <a:gd name="T23" fmla="*/ 453 h 793"/>
                <a:gd name="T24" fmla="*/ 681 w 681"/>
                <a:gd name="T25" fmla="*/ 340 h 793"/>
                <a:gd name="T26" fmla="*/ 454 w 681"/>
                <a:gd name="T27" fmla="*/ 340 h 793"/>
                <a:gd name="T28" fmla="*/ 454 w 681"/>
                <a:gd name="T29" fmla="*/ 226 h 793"/>
                <a:gd name="T30" fmla="*/ 340 w 681"/>
                <a:gd name="T31" fmla="*/ 226 h 793"/>
                <a:gd name="T32" fmla="*/ 340 w 681"/>
                <a:gd name="T33" fmla="*/ 113 h 793"/>
                <a:gd name="T34" fmla="*/ 454 w 681"/>
                <a:gd name="T35" fmla="*/ 113 h 793"/>
                <a:gd name="T36" fmla="*/ 454 w 681"/>
                <a:gd name="T37" fmla="*/ 0 h 793"/>
                <a:gd name="T38" fmla="*/ 114 w 681"/>
                <a:gd name="T39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81" h="793">
                  <a:moveTo>
                    <a:pt x="114" y="0"/>
                  </a:moveTo>
                  <a:lnTo>
                    <a:pt x="0" y="0"/>
                  </a:lnTo>
                  <a:lnTo>
                    <a:pt x="0" y="226"/>
                  </a:lnTo>
                  <a:lnTo>
                    <a:pt x="114" y="226"/>
                  </a:lnTo>
                  <a:lnTo>
                    <a:pt x="114" y="340"/>
                  </a:lnTo>
                  <a:lnTo>
                    <a:pt x="227" y="340"/>
                  </a:lnTo>
                  <a:lnTo>
                    <a:pt x="227" y="793"/>
                  </a:lnTo>
                  <a:lnTo>
                    <a:pt x="454" y="793"/>
                  </a:lnTo>
                  <a:lnTo>
                    <a:pt x="454" y="567"/>
                  </a:lnTo>
                  <a:lnTo>
                    <a:pt x="567" y="567"/>
                  </a:lnTo>
                  <a:lnTo>
                    <a:pt x="567" y="453"/>
                  </a:lnTo>
                  <a:lnTo>
                    <a:pt x="681" y="453"/>
                  </a:lnTo>
                  <a:lnTo>
                    <a:pt x="681" y="340"/>
                  </a:lnTo>
                  <a:lnTo>
                    <a:pt x="454" y="340"/>
                  </a:lnTo>
                  <a:lnTo>
                    <a:pt x="454" y="226"/>
                  </a:lnTo>
                  <a:lnTo>
                    <a:pt x="340" y="226"/>
                  </a:lnTo>
                  <a:lnTo>
                    <a:pt x="340" y="113"/>
                  </a:lnTo>
                  <a:lnTo>
                    <a:pt x="454" y="113"/>
                  </a:lnTo>
                  <a:lnTo>
                    <a:pt x="454" y="0"/>
                  </a:lnTo>
                  <a:lnTo>
                    <a:pt x="114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4" name="Freeform 24">
              <a:extLst>
                <a:ext uri="{FF2B5EF4-FFF2-40B4-BE49-F238E27FC236}">
                  <a16:creationId xmlns:a16="http://schemas.microsoft.com/office/drawing/2014/main" id="{9EED97CB-E9C7-47BF-84EC-9CBFCC3F9A2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8" y="3818"/>
              <a:ext cx="680" cy="794"/>
            </a:xfrm>
            <a:custGeom>
              <a:avLst/>
              <a:gdLst>
                <a:gd name="T0" fmla="*/ 567 w 680"/>
                <a:gd name="T1" fmla="*/ 0 h 794"/>
                <a:gd name="T2" fmla="*/ 340 w 680"/>
                <a:gd name="T3" fmla="*/ 0 h 794"/>
                <a:gd name="T4" fmla="*/ 340 w 680"/>
                <a:gd name="T5" fmla="*/ 113 h 794"/>
                <a:gd name="T6" fmla="*/ 113 w 680"/>
                <a:gd name="T7" fmla="*/ 113 h 794"/>
                <a:gd name="T8" fmla="*/ 113 w 680"/>
                <a:gd name="T9" fmla="*/ 453 h 794"/>
                <a:gd name="T10" fmla="*/ 0 w 680"/>
                <a:gd name="T11" fmla="*/ 453 h 794"/>
                <a:gd name="T12" fmla="*/ 0 w 680"/>
                <a:gd name="T13" fmla="*/ 794 h 794"/>
                <a:gd name="T14" fmla="*/ 340 w 680"/>
                <a:gd name="T15" fmla="*/ 794 h 794"/>
                <a:gd name="T16" fmla="*/ 340 w 680"/>
                <a:gd name="T17" fmla="*/ 567 h 794"/>
                <a:gd name="T18" fmla="*/ 453 w 680"/>
                <a:gd name="T19" fmla="*/ 567 h 794"/>
                <a:gd name="T20" fmla="*/ 453 w 680"/>
                <a:gd name="T21" fmla="*/ 453 h 794"/>
                <a:gd name="T22" fmla="*/ 567 w 680"/>
                <a:gd name="T23" fmla="*/ 453 h 794"/>
                <a:gd name="T24" fmla="*/ 567 w 680"/>
                <a:gd name="T25" fmla="*/ 227 h 794"/>
                <a:gd name="T26" fmla="*/ 680 w 680"/>
                <a:gd name="T27" fmla="*/ 227 h 794"/>
                <a:gd name="T28" fmla="*/ 680 w 680"/>
                <a:gd name="T29" fmla="*/ 113 h 794"/>
                <a:gd name="T30" fmla="*/ 567 w 680"/>
                <a:gd name="T31" fmla="*/ 113 h 794"/>
                <a:gd name="T32" fmla="*/ 567 w 680"/>
                <a:gd name="T33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680" h="794">
                  <a:moveTo>
                    <a:pt x="567" y="0"/>
                  </a:moveTo>
                  <a:lnTo>
                    <a:pt x="340" y="0"/>
                  </a:lnTo>
                  <a:lnTo>
                    <a:pt x="340" y="113"/>
                  </a:lnTo>
                  <a:lnTo>
                    <a:pt x="113" y="113"/>
                  </a:lnTo>
                  <a:lnTo>
                    <a:pt x="113" y="453"/>
                  </a:lnTo>
                  <a:lnTo>
                    <a:pt x="0" y="453"/>
                  </a:lnTo>
                  <a:lnTo>
                    <a:pt x="0" y="794"/>
                  </a:lnTo>
                  <a:lnTo>
                    <a:pt x="340" y="794"/>
                  </a:lnTo>
                  <a:lnTo>
                    <a:pt x="340" y="567"/>
                  </a:lnTo>
                  <a:lnTo>
                    <a:pt x="453" y="567"/>
                  </a:lnTo>
                  <a:lnTo>
                    <a:pt x="453" y="453"/>
                  </a:lnTo>
                  <a:lnTo>
                    <a:pt x="567" y="453"/>
                  </a:lnTo>
                  <a:lnTo>
                    <a:pt x="567" y="227"/>
                  </a:lnTo>
                  <a:lnTo>
                    <a:pt x="680" y="227"/>
                  </a:lnTo>
                  <a:lnTo>
                    <a:pt x="680" y="113"/>
                  </a:lnTo>
                  <a:lnTo>
                    <a:pt x="567" y="113"/>
                  </a:lnTo>
                  <a:lnTo>
                    <a:pt x="56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5" name="Freeform 25">
              <a:extLst>
                <a:ext uri="{FF2B5EF4-FFF2-40B4-BE49-F238E27FC236}">
                  <a16:creationId xmlns:a16="http://schemas.microsoft.com/office/drawing/2014/main" id="{4E03719F-102C-4910-87A8-856CEAE23D04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4" y="4045"/>
              <a:ext cx="681" cy="1474"/>
            </a:xfrm>
            <a:custGeom>
              <a:avLst/>
              <a:gdLst>
                <a:gd name="T0" fmla="*/ 454 w 681"/>
                <a:gd name="T1" fmla="*/ 0 h 1474"/>
                <a:gd name="T2" fmla="*/ 341 w 681"/>
                <a:gd name="T3" fmla="*/ 0 h 1474"/>
                <a:gd name="T4" fmla="*/ 341 w 681"/>
                <a:gd name="T5" fmla="*/ 226 h 1474"/>
                <a:gd name="T6" fmla="*/ 227 w 681"/>
                <a:gd name="T7" fmla="*/ 226 h 1474"/>
                <a:gd name="T8" fmla="*/ 227 w 681"/>
                <a:gd name="T9" fmla="*/ 340 h 1474"/>
                <a:gd name="T10" fmla="*/ 114 w 681"/>
                <a:gd name="T11" fmla="*/ 340 h 1474"/>
                <a:gd name="T12" fmla="*/ 114 w 681"/>
                <a:gd name="T13" fmla="*/ 680 h 1474"/>
                <a:gd name="T14" fmla="*/ 0 w 681"/>
                <a:gd name="T15" fmla="*/ 680 h 1474"/>
                <a:gd name="T16" fmla="*/ 0 w 681"/>
                <a:gd name="T17" fmla="*/ 793 h 1474"/>
                <a:gd name="T18" fmla="*/ 114 w 681"/>
                <a:gd name="T19" fmla="*/ 793 h 1474"/>
                <a:gd name="T20" fmla="*/ 114 w 681"/>
                <a:gd name="T21" fmla="*/ 907 h 1474"/>
                <a:gd name="T22" fmla="*/ 341 w 681"/>
                <a:gd name="T23" fmla="*/ 907 h 1474"/>
                <a:gd name="T24" fmla="*/ 341 w 681"/>
                <a:gd name="T25" fmla="*/ 1020 h 1474"/>
                <a:gd name="T26" fmla="*/ 227 w 681"/>
                <a:gd name="T27" fmla="*/ 1020 h 1474"/>
                <a:gd name="T28" fmla="*/ 227 w 681"/>
                <a:gd name="T29" fmla="*/ 1134 h 1474"/>
                <a:gd name="T30" fmla="*/ 114 w 681"/>
                <a:gd name="T31" fmla="*/ 1134 h 1474"/>
                <a:gd name="T32" fmla="*/ 114 w 681"/>
                <a:gd name="T33" fmla="*/ 1360 h 1474"/>
                <a:gd name="T34" fmla="*/ 341 w 681"/>
                <a:gd name="T35" fmla="*/ 1360 h 1474"/>
                <a:gd name="T36" fmla="*/ 341 w 681"/>
                <a:gd name="T37" fmla="*/ 1474 h 1474"/>
                <a:gd name="T38" fmla="*/ 681 w 681"/>
                <a:gd name="T39" fmla="*/ 1474 h 1474"/>
                <a:gd name="T40" fmla="*/ 681 w 681"/>
                <a:gd name="T41" fmla="*/ 1247 h 1474"/>
                <a:gd name="T42" fmla="*/ 567 w 681"/>
                <a:gd name="T43" fmla="*/ 1247 h 1474"/>
                <a:gd name="T44" fmla="*/ 567 w 681"/>
                <a:gd name="T45" fmla="*/ 680 h 1474"/>
                <a:gd name="T46" fmla="*/ 681 w 681"/>
                <a:gd name="T47" fmla="*/ 680 h 1474"/>
                <a:gd name="T48" fmla="*/ 681 w 681"/>
                <a:gd name="T49" fmla="*/ 340 h 1474"/>
                <a:gd name="T50" fmla="*/ 454 w 681"/>
                <a:gd name="T51" fmla="*/ 340 h 1474"/>
                <a:gd name="T52" fmla="*/ 454 w 681"/>
                <a:gd name="T53" fmla="*/ 226 h 1474"/>
                <a:gd name="T54" fmla="*/ 567 w 681"/>
                <a:gd name="T55" fmla="*/ 226 h 1474"/>
                <a:gd name="T56" fmla="*/ 567 w 681"/>
                <a:gd name="T57" fmla="*/ 0 h 1474"/>
                <a:gd name="T58" fmla="*/ 454 w 681"/>
                <a:gd name="T59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81" h="1474">
                  <a:moveTo>
                    <a:pt x="454" y="0"/>
                  </a:moveTo>
                  <a:lnTo>
                    <a:pt x="341" y="0"/>
                  </a:lnTo>
                  <a:lnTo>
                    <a:pt x="341" y="226"/>
                  </a:lnTo>
                  <a:lnTo>
                    <a:pt x="227" y="226"/>
                  </a:lnTo>
                  <a:lnTo>
                    <a:pt x="227" y="340"/>
                  </a:lnTo>
                  <a:lnTo>
                    <a:pt x="114" y="340"/>
                  </a:lnTo>
                  <a:lnTo>
                    <a:pt x="114" y="680"/>
                  </a:lnTo>
                  <a:lnTo>
                    <a:pt x="0" y="680"/>
                  </a:lnTo>
                  <a:lnTo>
                    <a:pt x="0" y="793"/>
                  </a:lnTo>
                  <a:lnTo>
                    <a:pt x="114" y="793"/>
                  </a:lnTo>
                  <a:lnTo>
                    <a:pt x="114" y="907"/>
                  </a:lnTo>
                  <a:lnTo>
                    <a:pt x="341" y="907"/>
                  </a:lnTo>
                  <a:lnTo>
                    <a:pt x="341" y="1020"/>
                  </a:lnTo>
                  <a:lnTo>
                    <a:pt x="227" y="1020"/>
                  </a:lnTo>
                  <a:lnTo>
                    <a:pt x="227" y="1134"/>
                  </a:lnTo>
                  <a:lnTo>
                    <a:pt x="114" y="1134"/>
                  </a:lnTo>
                  <a:lnTo>
                    <a:pt x="114" y="1360"/>
                  </a:lnTo>
                  <a:lnTo>
                    <a:pt x="341" y="1360"/>
                  </a:lnTo>
                  <a:lnTo>
                    <a:pt x="341" y="1474"/>
                  </a:lnTo>
                  <a:lnTo>
                    <a:pt x="681" y="1474"/>
                  </a:lnTo>
                  <a:lnTo>
                    <a:pt x="681" y="1247"/>
                  </a:lnTo>
                  <a:lnTo>
                    <a:pt x="567" y="1247"/>
                  </a:lnTo>
                  <a:lnTo>
                    <a:pt x="567" y="680"/>
                  </a:lnTo>
                  <a:lnTo>
                    <a:pt x="681" y="680"/>
                  </a:lnTo>
                  <a:lnTo>
                    <a:pt x="681" y="340"/>
                  </a:lnTo>
                  <a:lnTo>
                    <a:pt x="454" y="340"/>
                  </a:lnTo>
                  <a:lnTo>
                    <a:pt x="454" y="226"/>
                  </a:lnTo>
                  <a:lnTo>
                    <a:pt x="567" y="226"/>
                  </a:lnTo>
                  <a:lnTo>
                    <a:pt x="567" y="0"/>
                  </a:lnTo>
                  <a:lnTo>
                    <a:pt x="454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6" name="Freeform 26">
              <a:extLst>
                <a:ext uri="{FF2B5EF4-FFF2-40B4-BE49-F238E27FC236}">
                  <a16:creationId xmlns:a16="http://schemas.microsoft.com/office/drawing/2014/main" id="{3A02C606-E3FD-40C9-83B2-18E7A40B811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25" y="5179"/>
              <a:ext cx="680" cy="567"/>
            </a:xfrm>
            <a:custGeom>
              <a:avLst/>
              <a:gdLst>
                <a:gd name="T0" fmla="*/ 680 w 680"/>
                <a:gd name="T1" fmla="*/ 567 h 567"/>
                <a:gd name="T2" fmla="*/ 227 w 680"/>
                <a:gd name="T3" fmla="*/ 567 h 567"/>
                <a:gd name="T4" fmla="*/ 227 w 680"/>
                <a:gd name="T5" fmla="*/ 453 h 567"/>
                <a:gd name="T6" fmla="*/ 0 w 680"/>
                <a:gd name="T7" fmla="*/ 453 h 567"/>
                <a:gd name="T8" fmla="*/ 0 w 680"/>
                <a:gd name="T9" fmla="*/ 226 h 567"/>
                <a:gd name="T10" fmla="*/ 113 w 680"/>
                <a:gd name="T11" fmla="*/ 226 h 567"/>
                <a:gd name="T12" fmla="*/ 113 w 680"/>
                <a:gd name="T13" fmla="*/ 0 h 567"/>
                <a:gd name="T14" fmla="*/ 340 w 680"/>
                <a:gd name="T15" fmla="*/ 0 h 567"/>
                <a:gd name="T16" fmla="*/ 340 w 680"/>
                <a:gd name="T17" fmla="*/ 453 h 567"/>
                <a:gd name="T18" fmla="*/ 680 w 680"/>
                <a:gd name="T19" fmla="*/ 453 h 567"/>
                <a:gd name="T20" fmla="*/ 680 w 680"/>
                <a:gd name="T21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80" h="567">
                  <a:moveTo>
                    <a:pt x="680" y="567"/>
                  </a:moveTo>
                  <a:lnTo>
                    <a:pt x="227" y="567"/>
                  </a:lnTo>
                  <a:lnTo>
                    <a:pt x="227" y="453"/>
                  </a:lnTo>
                  <a:lnTo>
                    <a:pt x="0" y="453"/>
                  </a:lnTo>
                  <a:lnTo>
                    <a:pt x="0" y="226"/>
                  </a:lnTo>
                  <a:lnTo>
                    <a:pt x="113" y="226"/>
                  </a:lnTo>
                  <a:lnTo>
                    <a:pt x="113" y="0"/>
                  </a:lnTo>
                  <a:lnTo>
                    <a:pt x="340" y="0"/>
                  </a:lnTo>
                  <a:lnTo>
                    <a:pt x="340" y="453"/>
                  </a:lnTo>
                  <a:lnTo>
                    <a:pt x="680" y="453"/>
                  </a:lnTo>
                  <a:lnTo>
                    <a:pt x="680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7" name="Freeform 27">
              <a:extLst>
                <a:ext uri="{FF2B5EF4-FFF2-40B4-BE49-F238E27FC236}">
                  <a16:creationId xmlns:a16="http://schemas.microsoft.com/office/drawing/2014/main" id="{C88B1DC9-217D-43A5-83D4-BE1F59CCC10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11" y="4612"/>
              <a:ext cx="341" cy="793"/>
            </a:xfrm>
            <a:custGeom>
              <a:avLst/>
              <a:gdLst>
                <a:gd name="T0" fmla="*/ 341 w 341"/>
                <a:gd name="T1" fmla="*/ 567 h 793"/>
                <a:gd name="T2" fmla="*/ 341 w 341"/>
                <a:gd name="T3" fmla="*/ 0 h 793"/>
                <a:gd name="T4" fmla="*/ 114 w 341"/>
                <a:gd name="T5" fmla="*/ 0 h 793"/>
                <a:gd name="T6" fmla="*/ 114 w 341"/>
                <a:gd name="T7" fmla="*/ 113 h 793"/>
                <a:gd name="T8" fmla="*/ 0 w 341"/>
                <a:gd name="T9" fmla="*/ 113 h 793"/>
                <a:gd name="T10" fmla="*/ 0 w 341"/>
                <a:gd name="T11" fmla="*/ 680 h 793"/>
                <a:gd name="T12" fmla="*/ 114 w 341"/>
                <a:gd name="T13" fmla="*/ 680 h 793"/>
                <a:gd name="T14" fmla="*/ 114 w 341"/>
                <a:gd name="T15" fmla="*/ 793 h 793"/>
                <a:gd name="T16" fmla="*/ 227 w 341"/>
                <a:gd name="T17" fmla="*/ 793 h 793"/>
                <a:gd name="T18" fmla="*/ 227 w 341"/>
                <a:gd name="T19" fmla="*/ 567 h 793"/>
                <a:gd name="T20" fmla="*/ 341 w 341"/>
                <a:gd name="T21" fmla="*/ 567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1" h="793">
                  <a:moveTo>
                    <a:pt x="341" y="567"/>
                  </a:moveTo>
                  <a:lnTo>
                    <a:pt x="341" y="0"/>
                  </a:lnTo>
                  <a:lnTo>
                    <a:pt x="114" y="0"/>
                  </a:lnTo>
                  <a:lnTo>
                    <a:pt x="114" y="113"/>
                  </a:lnTo>
                  <a:lnTo>
                    <a:pt x="0" y="113"/>
                  </a:lnTo>
                  <a:lnTo>
                    <a:pt x="0" y="680"/>
                  </a:lnTo>
                  <a:lnTo>
                    <a:pt x="114" y="680"/>
                  </a:lnTo>
                  <a:lnTo>
                    <a:pt x="114" y="793"/>
                  </a:lnTo>
                  <a:lnTo>
                    <a:pt x="227" y="793"/>
                  </a:lnTo>
                  <a:lnTo>
                    <a:pt x="227" y="567"/>
                  </a:lnTo>
                  <a:lnTo>
                    <a:pt x="341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8" name="Freeform 28">
              <a:extLst>
                <a:ext uri="{FF2B5EF4-FFF2-40B4-BE49-F238E27FC236}">
                  <a16:creationId xmlns:a16="http://schemas.microsoft.com/office/drawing/2014/main" id="{9C029A92-E1BB-48ED-99C4-D8BDB9EE657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52" y="4725"/>
              <a:ext cx="453" cy="907"/>
            </a:xfrm>
            <a:custGeom>
              <a:avLst/>
              <a:gdLst>
                <a:gd name="T0" fmla="*/ 340 w 453"/>
                <a:gd name="T1" fmla="*/ 0 h 907"/>
                <a:gd name="T2" fmla="*/ 340 w 453"/>
                <a:gd name="T3" fmla="*/ 113 h 907"/>
                <a:gd name="T4" fmla="*/ 453 w 453"/>
                <a:gd name="T5" fmla="*/ 113 h 907"/>
                <a:gd name="T6" fmla="*/ 453 w 453"/>
                <a:gd name="T7" fmla="*/ 340 h 907"/>
                <a:gd name="T8" fmla="*/ 340 w 453"/>
                <a:gd name="T9" fmla="*/ 340 h 907"/>
                <a:gd name="T10" fmla="*/ 340 w 453"/>
                <a:gd name="T11" fmla="*/ 567 h 907"/>
                <a:gd name="T12" fmla="*/ 226 w 453"/>
                <a:gd name="T13" fmla="*/ 567 h 907"/>
                <a:gd name="T14" fmla="*/ 226 w 453"/>
                <a:gd name="T15" fmla="*/ 794 h 907"/>
                <a:gd name="T16" fmla="*/ 340 w 453"/>
                <a:gd name="T17" fmla="*/ 794 h 907"/>
                <a:gd name="T18" fmla="*/ 340 w 453"/>
                <a:gd name="T19" fmla="*/ 907 h 907"/>
                <a:gd name="T20" fmla="*/ 113 w 453"/>
                <a:gd name="T21" fmla="*/ 907 h 907"/>
                <a:gd name="T22" fmla="*/ 113 w 453"/>
                <a:gd name="T23" fmla="*/ 454 h 907"/>
                <a:gd name="T24" fmla="*/ 0 w 453"/>
                <a:gd name="T25" fmla="*/ 454 h 907"/>
                <a:gd name="T26" fmla="*/ 0 w 453"/>
                <a:gd name="T27" fmla="*/ 0 h 907"/>
                <a:gd name="T28" fmla="*/ 340 w 453"/>
                <a:gd name="T29" fmla="*/ 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3" h="907">
                  <a:moveTo>
                    <a:pt x="340" y="0"/>
                  </a:moveTo>
                  <a:lnTo>
                    <a:pt x="340" y="113"/>
                  </a:lnTo>
                  <a:lnTo>
                    <a:pt x="453" y="113"/>
                  </a:lnTo>
                  <a:lnTo>
                    <a:pt x="453" y="340"/>
                  </a:lnTo>
                  <a:lnTo>
                    <a:pt x="340" y="340"/>
                  </a:lnTo>
                  <a:lnTo>
                    <a:pt x="340" y="567"/>
                  </a:lnTo>
                  <a:lnTo>
                    <a:pt x="226" y="567"/>
                  </a:lnTo>
                  <a:lnTo>
                    <a:pt x="226" y="794"/>
                  </a:lnTo>
                  <a:lnTo>
                    <a:pt x="340" y="794"/>
                  </a:lnTo>
                  <a:lnTo>
                    <a:pt x="340" y="907"/>
                  </a:lnTo>
                  <a:lnTo>
                    <a:pt x="113" y="907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0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09" name="Freeform 29">
              <a:extLst>
                <a:ext uri="{FF2B5EF4-FFF2-40B4-BE49-F238E27FC236}">
                  <a16:creationId xmlns:a16="http://schemas.microsoft.com/office/drawing/2014/main" id="{870395C0-B14D-4F34-AE52-8FCAA9ECDD44}"/>
                </a:ext>
              </a:extLst>
            </p:cNvPr>
            <p:cNvSpPr>
              <a:spLocks/>
            </p:cNvSpPr>
            <p:nvPr/>
          </p:nvSpPr>
          <p:spPr bwMode="auto">
            <a:xfrm>
              <a:off x="3692" y="4725"/>
              <a:ext cx="340" cy="227"/>
            </a:xfrm>
            <a:custGeom>
              <a:avLst/>
              <a:gdLst>
                <a:gd name="T0" fmla="*/ 113 w 340"/>
                <a:gd name="T1" fmla="*/ 227 h 227"/>
                <a:gd name="T2" fmla="*/ 340 w 340"/>
                <a:gd name="T3" fmla="*/ 227 h 227"/>
                <a:gd name="T4" fmla="*/ 340 w 340"/>
                <a:gd name="T5" fmla="*/ 113 h 227"/>
                <a:gd name="T6" fmla="*/ 227 w 340"/>
                <a:gd name="T7" fmla="*/ 113 h 227"/>
                <a:gd name="T8" fmla="*/ 227 w 340"/>
                <a:gd name="T9" fmla="*/ 0 h 227"/>
                <a:gd name="T10" fmla="*/ 0 w 340"/>
                <a:gd name="T11" fmla="*/ 0 h 227"/>
                <a:gd name="T12" fmla="*/ 0 w 340"/>
                <a:gd name="T13" fmla="*/ 113 h 227"/>
                <a:gd name="T14" fmla="*/ 113 w 340"/>
                <a:gd name="T15" fmla="*/ 113 h 227"/>
                <a:gd name="T16" fmla="*/ 113 w 340"/>
                <a:gd name="T17" fmla="*/ 227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40" h="227">
                  <a:moveTo>
                    <a:pt x="113" y="227"/>
                  </a:moveTo>
                  <a:lnTo>
                    <a:pt x="340" y="227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22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0" name="Freeform 30">
              <a:extLst>
                <a:ext uri="{FF2B5EF4-FFF2-40B4-BE49-F238E27FC236}">
                  <a16:creationId xmlns:a16="http://schemas.microsoft.com/office/drawing/2014/main" id="{38A1D9B2-5FD1-4FCA-8DF6-3CF07D82EF4C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5" y="4045"/>
              <a:ext cx="454" cy="793"/>
            </a:xfrm>
            <a:custGeom>
              <a:avLst/>
              <a:gdLst>
                <a:gd name="T0" fmla="*/ 454 w 454"/>
                <a:gd name="T1" fmla="*/ 113 h 793"/>
                <a:gd name="T2" fmla="*/ 454 w 454"/>
                <a:gd name="T3" fmla="*/ 226 h 793"/>
                <a:gd name="T4" fmla="*/ 340 w 454"/>
                <a:gd name="T5" fmla="*/ 226 h 793"/>
                <a:gd name="T6" fmla="*/ 340 w 454"/>
                <a:gd name="T7" fmla="*/ 680 h 793"/>
                <a:gd name="T8" fmla="*/ 227 w 454"/>
                <a:gd name="T9" fmla="*/ 680 h 793"/>
                <a:gd name="T10" fmla="*/ 227 w 454"/>
                <a:gd name="T11" fmla="*/ 793 h 793"/>
                <a:gd name="T12" fmla="*/ 114 w 454"/>
                <a:gd name="T13" fmla="*/ 793 h 793"/>
                <a:gd name="T14" fmla="*/ 114 w 454"/>
                <a:gd name="T15" fmla="*/ 680 h 793"/>
                <a:gd name="T16" fmla="*/ 0 w 454"/>
                <a:gd name="T17" fmla="*/ 680 h 793"/>
                <a:gd name="T18" fmla="*/ 0 w 454"/>
                <a:gd name="T19" fmla="*/ 567 h 793"/>
                <a:gd name="T20" fmla="*/ 114 w 454"/>
                <a:gd name="T21" fmla="*/ 567 h 793"/>
                <a:gd name="T22" fmla="*/ 114 w 454"/>
                <a:gd name="T23" fmla="*/ 453 h 793"/>
                <a:gd name="T24" fmla="*/ 114 w 454"/>
                <a:gd name="T25" fmla="*/ 226 h 793"/>
                <a:gd name="T26" fmla="*/ 227 w 454"/>
                <a:gd name="T27" fmla="*/ 226 h 793"/>
                <a:gd name="T28" fmla="*/ 227 w 454"/>
                <a:gd name="T29" fmla="*/ 113 h 793"/>
                <a:gd name="T30" fmla="*/ 340 w 454"/>
                <a:gd name="T31" fmla="*/ 113 h 793"/>
                <a:gd name="T32" fmla="*/ 340 w 454"/>
                <a:gd name="T33" fmla="*/ 0 h 793"/>
                <a:gd name="T34" fmla="*/ 454 w 454"/>
                <a:gd name="T35" fmla="*/ 0 h 793"/>
                <a:gd name="T36" fmla="*/ 454 w 454"/>
                <a:gd name="T37" fmla="*/ 113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4" h="793">
                  <a:moveTo>
                    <a:pt x="454" y="113"/>
                  </a:moveTo>
                  <a:lnTo>
                    <a:pt x="454" y="226"/>
                  </a:lnTo>
                  <a:lnTo>
                    <a:pt x="340" y="226"/>
                  </a:lnTo>
                  <a:lnTo>
                    <a:pt x="340" y="680"/>
                  </a:lnTo>
                  <a:lnTo>
                    <a:pt x="227" y="680"/>
                  </a:lnTo>
                  <a:lnTo>
                    <a:pt x="227" y="793"/>
                  </a:lnTo>
                  <a:lnTo>
                    <a:pt x="114" y="793"/>
                  </a:lnTo>
                  <a:lnTo>
                    <a:pt x="114" y="680"/>
                  </a:lnTo>
                  <a:lnTo>
                    <a:pt x="0" y="680"/>
                  </a:lnTo>
                  <a:lnTo>
                    <a:pt x="0" y="567"/>
                  </a:lnTo>
                  <a:lnTo>
                    <a:pt x="114" y="567"/>
                  </a:lnTo>
                  <a:lnTo>
                    <a:pt x="114" y="453"/>
                  </a:lnTo>
                  <a:lnTo>
                    <a:pt x="114" y="226"/>
                  </a:lnTo>
                  <a:lnTo>
                    <a:pt x="227" y="226"/>
                  </a:lnTo>
                  <a:lnTo>
                    <a:pt x="227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454" y="0"/>
                  </a:lnTo>
                  <a:lnTo>
                    <a:pt x="454" y="11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1" name="Freeform 31">
              <a:extLst>
                <a:ext uri="{FF2B5EF4-FFF2-40B4-BE49-F238E27FC236}">
                  <a16:creationId xmlns:a16="http://schemas.microsoft.com/office/drawing/2014/main" id="{E1EE410F-27B4-4F6F-8541-A598A57F8CE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5" y="3591"/>
              <a:ext cx="680" cy="1021"/>
            </a:xfrm>
            <a:custGeom>
              <a:avLst/>
              <a:gdLst>
                <a:gd name="T0" fmla="*/ 113 w 680"/>
                <a:gd name="T1" fmla="*/ 0 h 1021"/>
                <a:gd name="T2" fmla="*/ 113 w 680"/>
                <a:gd name="T3" fmla="*/ 113 h 1021"/>
                <a:gd name="T4" fmla="*/ 0 w 680"/>
                <a:gd name="T5" fmla="*/ 113 h 1021"/>
                <a:gd name="T6" fmla="*/ 0 w 680"/>
                <a:gd name="T7" fmla="*/ 567 h 1021"/>
                <a:gd name="T8" fmla="*/ 113 w 680"/>
                <a:gd name="T9" fmla="*/ 567 h 1021"/>
                <a:gd name="T10" fmla="*/ 113 w 680"/>
                <a:gd name="T11" fmla="*/ 794 h 1021"/>
                <a:gd name="T12" fmla="*/ 227 w 680"/>
                <a:gd name="T13" fmla="*/ 794 h 1021"/>
                <a:gd name="T14" fmla="*/ 227 w 680"/>
                <a:gd name="T15" fmla="*/ 1021 h 1021"/>
                <a:gd name="T16" fmla="*/ 454 w 680"/>
                <a:gd name="T17" fmla="*/ 1021 h 1021"/>
                <a:gd name="T18" fmla="*/ 454 w 680"/>
                <a:gd name="T19" fmla="*/ 680 h 1021"/>
                <a:gd name="T20" fmla="*/ 567 w 680"/>
                <a:gd name="T21" fmla="*/ 680 h 1021"/>
                <a:gd name="T22" fmla="*/ 567 w 680"/>
                <a:gd name="T23" fmla="*/ 567 h 1021"/>
                <a:gd name="T24" fmla="*/ 680 w 680"/>
                <a:gd name="T25" fmla="*/ 567 h 1021"/>
                <a:gd name="T26" fmla="*/ 680 w 680"/>
                <a:gd name="T27" fmla="*/ 454 h 1021"/>
                <a:gd name="T28" fmla="*/ 567 w 680"/>
                <a:gd name="T29" fmla="*/ 454 h 1021"/>
                <a:gd name="T30" fmla="*/ 567 w 680"/>
                <a:gd name="T31" fmla="*/ 227 h 1021"/>
                <a:gd name="T32" fmla="*/ 454 w 680"/>
                <a:gd name="T33" fmla="*/ 227 h 1021"/>
                <a:gd name="T34" fmla="*/ 454 w 680"/>
                <a:gd name="T35" fmla="*/ 113 h 1021"/>
                <a:gd name="T36" fmla="*/ 340 w 680"/>
                <a:gd name="T37" fmla="*/ 113 h 1021"/>
                <a:gd name="T38" fmla="*/ 340 w 680"/>
                <a:gd name="T39" fmla="*/ 0 h 1021"/>
                <a:gd name="T40" fmla="*/ 227 w 680"/>
                <a:gd name="T41" fmla="*/ 0 h 1021"/>
                <a:gd name="T42" fmla="*/ 113 w 680"/>
                <a:gd name="T43" fmla="*/ 0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680" h="1021">
                  <a:moveTo>
                    <a:pt x="113" y="0"/>
                  </a:moveTo>
                  <a:lnTo>
                    <a:pt x="113" y="113"/>
                  </a:lnTo>
                  <a:lnTo>
                    <a:pt x="0" y="113"/>
                  </a:lnTo>
                  <a:lnTo>
                    <a:pt x="0" y="567"/>
                  </a:lnTo>
                  <a:lnTo>
                    <a:pt x="113" y="567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27" y="1021"/>
                  </a:lnTo>
                  <a:lnTo>
                    <a:pt x="454" y="1021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567"/>
                  </a:lnTo>
                  <a:lnTo>
                    <a:pt x="680" y="567"/>
                  </a:lnTo>
                  <a:lnTo>
                    <a:pt x="680" y="454"/>
                  </a:lnTo>
                  <a:lnTo>
                    <a:pt x="567" y="454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227" y="0"/>
                  </a:lnTo>
                  <a:lnTo>
                    <a:pt x="11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2" name="Freeform 32">
              <a:extLst>
                <a:ext uri="{FF2B5EF4-FFF2-40B4-BE49-F238E27FC236}">
                  <a16:creationId xmlns:a16="http://schemas.microsoft.com/office/drawing/2014/main" id="{367DDDEE-FCDC-403E-8D68-D51824AC400C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3251"/>
              <a:ext cx="1020" cy="1474"/>
            </a:xfrm>
            <a:custGeom>
              <a:avLst/>
              <a:gdLst>
                <a:gd name="T0" fmla="*/ 793 w 1020"/>
                <a:gd name="T1" fmla="*/ 0 h 1474"/>
                <a:gd name="T2" fmla="*/ 567 w 1020"/>
                <a:gd name="T3" fmla="*/ 0 h 1474"/>
                <a:gd name="T4" fmla="*/ 567 w 1020"/>
                <a:gd name="T5" fmla="*/ 227 h 1474"/>
                <a:gd name="T6" fmla="*/ 453 w 1020"/>
                <a:gd name="T7" fmla="*/ 227 h 1474"/>
                <a:gd name="T8" fmla="*/ 453 w 1020"/>
                <a:gd name="T9" fmla="*/ 453 h 1474"/>
                <a:gd name="T10" fmla="*/ 226 w 1020"/>
                <a:gd name="T11" fmla="*/ 453 h 1474"/>
                <a:gd name="T12" fmla="*/ 226 w 1020"/>
                <a:gd name="T13" fmla="*/ 340 h 1474"/>
                <a:gd name="T14" fmla="*/ 113 w 1020"/>
                <a:gd name="T15" fmla="*/ 340 h 1474"/>
                <a:gd name="T16" fmla="*/ 113 w 1020"/>
                <a:gd name="T17" fmla="*/ 453 h 1474"/>
                <a:gd name="T18" fmla="*/ 0 w 1020"/>
                <a:gd name="T19" fmla="*/ 453 h 1474"/>
                <a:gd name="T20" fmla="*/ 0 w 1020"/>
                <a:gd name="T21" fmla="*/ 680 h 1474"/>
                <a:gd name="T22" fmla="*/ 113 w 1020"/>
                <a:gd name="T23" fmla="*/ 680 h 1474"/>
                <a:gd name="T24" fmla="*/ 113 w 1020"/>
                <a:gd name="T25" fmla="*/ 794 h 1474"/>
                <a:gd name="T26" fmla="*/ 226 w 1020"/>
                <a:gd name="T27" fmla="*/ 794 h 1474"/>
                <a:gd name="T28" fmla="*/ 226 w 1020"/>
                <a:gd name="T29" fmla="*/ 1020 h 1474"/>
                <a:gd name="T30" fmla="*/ 113 w 1020"/>
                <a:gd name="T31" fmla="*/ 1020 h 1474"/>
                <a:gd name="T32" fmla="*/ 113 w 1020"/>
                <a:gd name="T33" fmla="*/ 1134 h 1474"/>
                <a:gd name="T34" fmla="*/ 340 w 1020"/>
                <a:gd name="T35" fmla="*/ 1134 h 1474"/>
                <a:gd name="T36" fmla="*/ 340 w 1020"/>
                <a:gd name="T37" fmla="*/ 1361 h 1474"/>
                <a:gd name="T38" fmla="*/ 567 w 1020"/>
                <a:gd name="T39" fmla="*/ 1361 h 1474"/>
                <a:gd name="T40" fmla="*/ 567 w 1020"/>
                <a:gd name="T41" fmla="*/ 1474 h 1474"/>
                <a:gd name="T42" fmla="*/ 1020 w 1020"/>
                <a:gd name="T43" fmla="*/ 1474 h 1474"/>
                <a:gd name="T44" fmla="*/ 1020 w 1020"/>
                <a:gd name="T45" fmla="*/ 1361 h 1474"/>
                <a:gd name="T46" fmla="*/ 907 w 1020"/>
                <a:gd name="T47" fmla="*/ 1361 h 1474"/>
                <a:gd name="T48" fmla="*/ 907 w 1020"/>
                <a:gd name="T49" fmla="*/ 1134 h 1474"/>
                <a:gd name="T50" fmla="*/ 793 w 1020"/>
                <a:gd name="T51" fmla="*/ 1134 h 1474"/>
                <a:gd name="T52" fmla="*/ 793 w 1020"/>
                <a:gd name="T53" fmla="*/ 907 h 1474"/>
                <a:gd name="T54" fmla="*/ 680 w 1020"/>
                <a:gd name="T55" fmla="*/ 907 h 1474"/>
                <a:gd name="T56" fmla="*/ 680 w 1020"/>
                <a:gd name="T57" fmla="*/ 453 h 1474"/>
                <a:gd name="T58" fmla="*/ 793 w 1020"/>
                <a:gd name="T59" fmla="*/ 453 h 1474"/>
                <a:gd name="T60" fmla="*/ 793 w 1020"/>
                <a:gd name="T61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020" h="1474">
                  <a:moveTo>
                    <a:pt x="793" y="0"/>
                  </a:moveTo>
                  <a:lnTo>
                    <a:pt x="567" y="0"/>
                  </a:lnTo>
                  <a:lnTo>
                    <a:pt x="567" y="227"/>
                  </a:lnTo>
                  <a:lnTo>
                    <a:pt x="453" y="227"/>
                  </a:lnTo>
                  <a:lnTo>
                    <a:pt x="453" y="453"/>
                  </a:lnTo>
                  <a:lnTo>
                    <a:pt x="226" y="453"/>
                  </a:lnTo>
                  <a:lnTo>
                    <a:pt x="226" y="340"/>
                  </a:lnTo>
                  <a:lnTo>
                    <a:pt x="113" y="340"/>
                  </a:lnTo>
                  <a:lnTo>
                    <a:pt x="113" y="453"/>
                  </a:lnTo>
                  <a:lnTo>
                    <a:pt x="0" y="453"/>
                  </a:lnTo>
                  <a:lnTo>
                    <a:pt x="0" y="680"/>
                  </a:lnTo>
                  <a:lnTo>
                    <a:pt x="113" y="680"/>
                  </a:lnTo>
                  <a:lnTo>
                    <a:pt x="113" y="794"/>
                  </a:lnTo>
                  <a:lnTo>
                    <a:pt x="226" y="794"/>
                  </a:lnTo>
                  <a:lnTo>
                    <a:pt x="226" y="1020"/>
                  </a:lnTo>
                  <a:lnTo>
                    <a:pt x="113" y="1020"/>
                  </a:lnTo>
                  <a:lnTo>
                    <a:pt x="113" y="1134"/>
                  </a:lnTo>
                  <a:lnTo>
                    <a:pt x="340" y="1134"/>
                  </a:lnTo>
                  <a:lnTo>
                    <a:pt x="340" y="1361"/>
                  </a:lnTo>
                  <a:lnTo>
                    <a:pt x="567" y="1361"/>
                  </a:lnTo>
                  <a:lnTo>
                    <a:pt x="567" y="1474"/>
                  </a:lnTo>
                  <a:lnTo>
                    <a:pt x="1020" y="1474"/>
                  </a:lnTo>
                  <a:lnTo>
                    <a:pt x="1020" y="1361"/>
                  </a:lnTo>
                  <a:lnTo>
                    <a:pt x="907" y="1361"/>
                  </a:lnTo>
                  <a:lnTo>
                    <a:pt x="907" y="1134"/>
                  </a:lnTo>
                  <a:lnTo>
                    <a:pt x="793" y="1134"/>
                  </a:lnTo>
                  <a:lnTo>
                    <a:pt x="793" y="907"/>
                  </a:lnTo>
                  <a:lnTo>
                    <a:pt x="680" y="907"/>
                  </a:lnTo>
                  <a:lnTo>
                    <a:pt x="680" y="453"/>
                  </a:lnTo>
                  <a:lnTo>
                    <a:pt x="793" y="453"/>
                  </a:lnTo>
                  <a:lnTo>
                    <a:pt x="79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3" name="Freeform 33">
              <a:extLst>
                <a:ext uri="{FF2B5EF4-FFF2-40B4-BE49-F238E27FC236}">
                  <a16:creationId xmlns:a16="http://schemas.microsoft.com/office/drawing/2014/main" id="{E509EBB7-C8D8-47BE-8A9E-C61B493E81B3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5" y="1777"/>
              <a:ext cx="1020" cy="1927"/>
            </a:xfrm>
            <a:custGeom>
              <a:avLst/>
              <a:gdLst>
                <a:gd name="T0" fmla="*/ 453 w 1020"/>
                <a:gd name="T1" fmla="*/ 1927 h 1927"/>
                <a:gd name="T2" fmla="*/ 226 w 1020"/>
                <a:gd name="T3" fmla="*/ 1927 h 1927"/>
                <a:gd name="T4" fmla="*/ 226 w 1020"/>
                <a:gd name="T5" fmla="*/ 1814 h 1927"/>
                <a:gd name="T6" fmla="*/ 113 w 1020"/>
                <a:gd name="T7" fmla="*/ 1814 h 1927"/>
                <a:gd name="T8" fmla="*/ 113 w 1020"/>
                <a:gd name="T9" fmla="*/ 1474 h 1927"/>
                <a:gd name="T10" fmla="*/ 226 w 1020"/>
                <a:gd name="T11" fmla="*/ 1474 h 1927"/>
                <a:gd name="T12" fmla="*/ 226 w 1020"/>
                <a:gd name="T13" fmla="*/ 1247 h 1927"/>
                <a:gd name="T14" fmla="*/ 113 w 1020"/>
                <a:gd name="T15" fmla="*/ 1247 h 1927"/>
                <a:gd name="T16" fmla="*/ 113 w 1020"/>
                <a:gd name="T17" fmla="*/ 1134 h 1927"/>
                <a:gd name="T18" fmla="*/ 0 w 1020"/>
                <a:gd name="T19" fmla="*/ 1134 h 1927"/>
                <a:gd name="T20" fmla="*/ 0 w 1020"/>
                <a:gd name="T21" fmla="*/ 793 h 1927"/>
                <a:gd name="T22" fmla="*/ 113 w 1020"/>
                <a:gd name="T23" fmla="*/ 793 h 1927"/>
                <a:gd name="T24" fmla="*/ 113 w 1020"/>
                <a:gd name="T25" fmla="*/ 567 h 1927"/>
                <a:gd name="T26" fmla="*/ 0 w 1020"/>
                <a:gd name="T27" fmla="*/ 567 h 1927"/>
                <a:gd name="T28" fmla="*/ 0 w 1020"/>
                <a:gd name="T29" fmla="*/ 226 h 1927"/>
                <a:gd name="T30" fmla="*/ 0 w 1020"/>
                <a:gd name="T31" fmla="*/ 113 h 1927"/>
                <a:gd name="T32" fmla="*/ 113 w 1020"/>
                <a:gd name="T33" fmla="*/ 113 h 1927"/>
                <a:gd name="T34" fmla="*/ 113 w 1020"/>
                <a:gd name="T35" fmla="*/ 0 h 1927"/>
                <a:gd name="T36" fmla="*/ 340 w 1020"/>
                <a:gd name="T37" fmla="*/ 0 h 1927"/>
                <a:gd name="T38" fmla="*/ 340 w 1020"/>
                <a:gd name="T39" fmla="*/ 226 h 1927"/>
                <a:gd name="T40" fmla="*/ 453 w 1020"/>
                <a:gd name="T41" fmla="*/ 226 h 1927"/>
                <a:gd name="T42" fmla="*/ 453 w 1020"/>
                <a:gd name="T43" fmla="*/ 340 h 1927"/>
                <a:gd name="T44" fmla="*/ 567 w 1020"/>
                <a:gd name="T45" fmla="*/ 340 h 1927"/>
                <a:gd name="T46" fmla="*/ 567 w 1020"/>
                <a:gd name="T47" fmla="*/ 453 h 1927"/>
                <a:gd name="T48" fmla="*/ 793 w 1020"/>
                <a:gd name="T49" fmla="*/ 453 h 1927"/>
                <a:gd name="T50" fmla="*/ 793 w 1020"/>
                <a:gd name="T51" fmla="*/ 793 h 1927"/>
                <a:gd name="T52" fmla="*/ 1020 w 1020"/>
                <a:gd name="T53" fmla="*/ 793 h 1927"/>
                <a:gd name="T54" fmla="*/ 1020 w 1020"/>
                <a:gd name="T55" fmla="*/ 1020 h 1927"/>
                <a:gd name="T56" fmla="*/ 907 w 1020"/>
                <a:gd name="T57" fmla="*/ 1020 h 1927"/>
                <a:gd name="T58" fmla="*/ 907 w 1020"/>
                <a:gd name="T59" fmla="*/ 1134 h 1927"/>
                <a:gd name="T60" fmla="*/ 793 w 1020"/>
                <a:gd name="T61" fmla="*/ 1134 h 1927"/>
                <a:gd name="T62" fmla="*/ 793 w 1020"/>
                <a:gd name="T63" fmla="*/ 1474 h 1927"/>
                <a:gd name="T64" fmla="*/ 567 w 1020"/>
                <a:gd name="T65" fmla="*/ 1474 h 1927"/>
                <a:gd name="T66" fmla="*/ 567 w 1020"/>
                <a:gd name="T67" fmla="*/ 1701 h 1927"/>
                <a:gd name="T68" fmla="*/ 453 w 1020"/>
                <a:gd name="T69" fmla="*/ 1701 h 1927"/>
                <a:gd name="T70" fmla="*/ 453 w 1020"/>
                <a:gd name="T71" fmla="*/ 1927 h 19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020" h="1927">
                  <a:moveTo>
                    <a:pt x="453" y="1927"/>
                  </a:moveTo>
                  <a:lnTo>
                    <a:pt x="226" y="1927"/>
                  </a:lnTo>
                  <a:lnTo>
                    <a:pt x="226" y="1814"/>
                  </a:lnTo>
                  <a:lnTo>
                    <a:pt x="113" y="1814"/>
                  </a:lnTo>
                  <a:lnTo>
                    <a:pt x="113" y="1474"/>
                  </a:lnTo>
                  <a:lnTo>
                    <a:pt x="226" y="1474"/>
                  </a:lnTo>
                  <a:lnTo>
                    <a:pt x="226" y="1247"/>
                  </a:lnTo>
                  <a:lnTo>
                    <a:pt x="113" y="1247"/>
                  </a:lnTo>
                  <a:lnTo>
                    <a:pt x="113" y="1134"/>
                  </a:lnTo>
                  <a:lnTo>
                    <a:pt x="0" y="1134"/>
                  </a:lnTo>
                  <a:lnTo>
                    <a:pt x="0" y="793"/>
                  </a:lnTo>
                  <a:lnTo>
                    <a:pt x="113" y="793"/>
                  </a:lnTo>
                  <a:lnTo>
                    <a:pt x="113" y="567"/>
                  </a:lnTo>
                  <a:lnTo>
                    <a:pt x="0" y="567"/>
                  </a:lnTo>
                  <a:lnTo>
                    <a:pt x="0" y="226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340" y="0"/>
                  </a:lnTo>
                  <a:lnTo>
                    <a:pt x="340" y="226"/>
                  </a:lnTo>
                  <a:lnTo>
                    <a:pt x="453" y="226"/>
                  </a:lnTo>
                  <a:lnTo>
                    <a:pt x="453" y="340"/>
                  </a:lnTo>
                  <a:lnTo>
                    <a:pt x="567" y="340"/>
                  </a:lnTo>
                  <a:lnTo>
                    <a:pt x="567" y="453"/>
                  </a:lnTo>
                  <a:lnTo>
                    <a:pt x="793" y="453"/>
                  </a:lnTo>
                  <a:lnTo>
                    <a:pt x="793" y="793"/>
                  </a:lnTo>
                  <a:lnTo>
                    <a:pt x="1020" y="793"/>
                  </a:lnTo>
                  <a:lnTo>
                    <a:pt x="1020" y="1020"/>
                  </a:lnTo>
                  <a:lnTo>
                    <a:pt x="907" y="1020"/>
                  </a:lnTo>
                  <a:lnTo>
                    <a:pt x="907" y="1134"/>
                  </a:lnTo>
                  <a:lnTo>
                    <a:pt x="793" y="1134"/>
                  </a:lnTo>
                  <a:lnTo>
                    <a:pt x="793" y="1474"/>
                  </a:lnTo>
                  <a:lnTo>
                    <a:pt x="567" y="1474"/>
                  </a:lnTo>
                  <a:lnTo>
                    <a:pt x="567" y="1701"/>
                  </a:lnTo>
                  <a:lnTo>
                    <a:pt x="453" y="1701"/>
                  </a:lnTo>
                  <a:lnTo>
                    <a:pt x="453" y="192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4" name="Freeform 34">
              <a:extLst>
                <a:ext uri="{FF2B5EF4-FFF2-40B4-BE49-F238E27FC236}">
                  <a16:creationId xmlns:a16="http://schemas.microsoft.com/office/drawing/2014/main" id="{B993A6B8-2CF5-4466-A111-1612C5E68801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5179"/>
              <a:ext cx="680" cy="567"/>
            </a:xfrm>
            <a:custGeom>
              <a:avLst/>
              <a:gdLst>
                <a:gd name="T0" fmla="*/ 0 w 680"/>
                <a:gd name="T1" fmla="*/ 0 h 567"/>
                <a:gd name="T2" fmla="*/ 680 w 680"/>
                <a:gd name="T3" fmla="*/ 0 h 567"/>
                <a:gd name="T4" fmla="*/ 680 w 680"/>
                <a:gd name="T5" fmla="*/ 453 h 567"/>
                <a:gd name="T6" fmla="*/ 567 w 680"/>
                <a:gd name="T7" fmla="*/ 453 h 567"/>
                <a:gd name="T8" fmla="*/ 453 w 680"/>
                <a:gd name="T9" fmla="*/ 453 h 567"/>
                <a:gd name="T10" fmla="*/ 453 w 680"/>
                <a:gd name="T11" fmla="*/ 567 h 567"/>
                <a:gd name="T12" fmla="*/ 340 w 680"/>
                <a:gd name="T13" fmla="*/ 567 h 567"/>
                <a:gd name="T14" fmla="*/ 340 w 680"/>
                <a:gd name="T15" fmla="*/ 453 h 567"/>
                <a:gd name="T16" fmla="*/ 227 w 680"/>
                <a:gd name="T17" fmla="*/ 453 h 567"/>
                <a:gd name="T18" fmla="*/ 227 w 680"/>
                <a:gd name="T19" fmla="*/ 340 h 567"/>
                <a:gd name="T20" fmla="*/ 113 w 680"/>
                <a:gd name="T21" fmla="*/ 340 h 567"/>
                <a:gd name="T22" fmla="*/ 113 w 680"/>
                <a:gd name="T23" fmla="*/ 113 h 567"/>
                <a:gd name="T24" fmla="*/ 0 w 680"/>
                <a:gd name="T25" fmla="*/ 113 h 567"/>
                <a:gd name="T26" fmla="*/ 0 w 680"/>
                <a:gd name="T27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80" h="567">
                  <a:moveTo>
                    <a:pt x="0" y="0"/>
                  </a:moveTo>
                  <a:lnTo>
                    <a:pt x="680" y="0"/>
                  </a:lnTo>
                  <a:lnTo>
                    <a:pt x="680" y="453"/>
                  </a:lnTo>
                  <a:lnTo>
                    <a:pt x="567" y="453"/>
                  </a:lnTo>
                  <a:lnTo>
                    <a:pt x="453" y="453"/>
                  </a:lnTo>
                  <a:lnTo>
                    <a:pt x="453" y="567"/>
                  </a:lnTo>
                  <a:lnTo>
                    <a:pt x="340" y="567"/>
                  </a:lnTo>
                  <a:lnTo>
                    <a:pt x="340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113" y="340"/>
                  </a:lnTo>
                  <a:lnTo>
                    <a:pt x="113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5" name="Freeform 35">
              <a:extLst>
                <a:ext uri="{FF2B5EF4-FFF2-40B4-BE49-F238E27FC236}">
                  <a16:creationId xmlns:a16="http://schemas.microsoft.com/office/drawing/2014/main" id="{CD6C4337-268E-487B-8750-2006DC7B7E04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4725"/>
              <a:ext cx="680" cy="454"/>
            </a:xfrm>
            <a:custGeom>
              <a:avLst/>
              <a:gdLst>
                <a:gd name="T0" fmla="*/ 0 w 680"/>
                <a:gd name="T1" fmla="*/ 454 h 454"/>
                <a:gd name="T2" fmla="*/ 0 w 680"/>
                <a:gd name="T3" fmla="*/ 227 h 454"/>
                <a:gd name="T4" fmla="*/ 113 w 680"/>
                <a:gd name="T5" fmla="*/ 227 h 454"/>
                <a:gd name="T6" fmla="*/ 113 w 680"/>
                <a:gd name="T7" fmla="*/ 113 h 454"/>
                <a:gd name="T8" fmla="*/ 340 w 680"/>
                <a:gd name="T9" fmla="*/ 113 h 454"/>
                <a:gd name="T10" fmla="*/ 340 w 680"/>
                <a:gd name="T11" fmla="*/ 0 h 454"/>
                <a:gd name="T12" fmla="*/ 567 w 680"/>
                <a:gd name="T13" fmla="*/ 0 h 454"/>
                <a:gd name="T14" fmla="*/ 567 w 680"/>
                <a:gd name="T15" fmla="*/ 113 h 454"/>
                <a:gd name="T16" fmla="*/ 680 w 680"/>
                <a:gd name="T17" fmla="*/ 113 h 454"/>
                <a:gd name="T18" fmla="*/ 680 w 680"/>
                <a:gd name="T19" fmla="*/ 227 h 454"/>
                <a:gd name="T20" fmla="*/ 567 w 680"/>
                <a:gd name="T21" fmla="*/ 227 h 454"/>
                <a:gd name="T22" fmla="*/ 567 w 680"/>
                <a:gd name="T23" fmla="*/ 340 h 454"/>
                <a:gd name="T24" fmla="*/ 453 w 680"/>
                <a:gd name="T25" fmla="*/ 340 h 454"/>
                <a:gd name="T26" fmla="*/ 453 w 680"/>
                <a:gd name="T27" fmla="*/ 454 h 454"/>
                <a:gd name="T28" fmla="*/ 0 w 680"/>
                <a:gd name="T29" fmla="*/ 454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0" h="454">
                  <a:moveTo>
                    <a:pt x="0" y="454"/>
                  </a:moveTo>
                  <a:lnTo>
                    <a:pt x="0" y="227"/>
                  </a:lnTo>
                  <a:lnTo>
                    <a:pt x="113" y="227"/>
                  </a:lnTo>
                  <a:lnTo>
                    <a:pt x="113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680" y="113"/>
                  </a:lnTo>
                  <a:lnTo>
                    <a:pt x="680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453" y="340"/>
                  </a:lnTo>
                  <a:lnTo>
                    <a:pt x="453" y="454"/>
                  </a:lnTo>
                  <a:lnTo>
                    <a:pt x="0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6" name="Freeform 36">
              <a:extLst>
                <a:ext uri="{FF2B5EF4-FFF2-40B4-BE49-F238E27FC236}">
                  <a16:creationId xmlns:a16="http://schemas.microsoft.com/office/drawing/2014/main" id="{C308DB9D-B137-4D33-A96D-8BBA583AEC87}"/>
                </a:ext>
              </a:extLst>
            </p:cNvPr>
            <p:cNvSpPr>
              <a:spLocks/>
            </p:cNvSpPr>
            <p:nvPr/>
          </p:nvSpPr>
          <p:spPr bwMode="auto">
            <a:xfrm>
              <a:off x="6413" y="4838"/>
              <a:ext cx="567" cy="681"/>
            </a:xfrm>
            <a:custGeom>
              <a:avLst/>
              <a:gdLst>
                <a:gd name="T0" fmla="*/ 227 w 567"/>
                <a:gd name="T1" fmla="*/ 681 h 681"/>
                <a:gd name="T2" fmla="*/ 341 w 567"/>
                <a:gd name="T3" fmla="*/ 681 h 681"/>
                <a:gd name="T4" fmla="*/ 341 w 567"/>
                <a:gd name="T5" fmla="*/ 567 h 681"/>
                <a:gd name="T6" fmla="*/ 567 w 567"/>
                <a:gd name="T7" fmla="*/ 567 h 681"/>
                <a:gd name="T8" fmla="*/ 567 w 567"/>
                <a:gd name="T9" fmla="*/ 227 h 681"/>
                <a:gd name="T10" fmla="*/ 454 w 567"/>
                <a:gd name="T11" fmla="*/ 227 h 681"/>
                <a:gd name="T12" fmla="*/ 454 w 567"/>
                <a:gd name="T13" fmla="*/ 0 h 681"/>
                <a:gd name="T14" fmla="*/ 227 w 567"/>
                <a:gd name="T15" fmla="*/ 0 h 681"/>
                <a:gd name="T16" fmla="*/ 227 w 567"/>
                <a:gd name="T17" fmla="*/ 114 h 681"/>
                <a:gd name="T18" fmla="*/ 114 w 567"/>
                <a:gd name="T19" fmla="*/ 114 h 681"/>
                <a:gd name="T20" fmla="*/ 114 w 567"/>
                <a:gd name="T21" fmla="*/ 227 h 681"/>
                <a:gd name="T22" fmla="*/ 0 w 567"/>
                <a:gd name="T23" fmla="*/ 227 h 681"/>
                <a:gd name="T24" fmla="*/ 0 w 567"/>
                <a:gd name="T25" fmla="*/ 341 h 681"/>
                <a:gd name="T26" fmla="*/ 227 w 567"/>
                <a:gd name="T27" fmla="*/ 341 h 681"/>
                <a:gd name="T28" fmla="*/ 227 w 567"/>
                <a:gd name="T29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7" h="681">
                  <a:moveTo>
                    <a:pt x="227" y="681"/>
                  </a:moveTo>
                  <a:lnTo>
                    <a:pt x="341" y="681"/>
                  </a:lnTo>
                  <a:lnTo>
                    <a:pt x="341" y="567"/>
                  </a:lnTo>
                  <a:lnTo>
                    <a:pt x="567" y="567"/>
                  </a:lnTo>
                  <a:lnTo>
                    <a:pt x="567" y="227"/>
                  </a:lnTo>
                  <a:lnTo>
                    <a:pt x="454" y="227"/>
                  </a:lnTo>
                  <a:lnTo>
                    <a:pt x="454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114" y="114"/>
                  </a:lnTo>
                  <a:lnTo>
                    <a:pt x="114" y="227"/>
                  </a:lnTo>
                  <a:lnTo>
                    <a:pt x="0" y="227"/>
                  </a:lnTo>
                  <a:lnTo>
                    <a:pt x="0" y="341"/>
                  </a:lnTo>
                  <a:lnTo>
                    <a:pt x="227" y="341"/>
                  </a:lnTo>
                  <a:lnTo>
                    <a:pt x="227" y="68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7" name="Freeform 37">
              <a:extLst>
                <a:ext uri="{FF2B5EF4-FFF2-40B4-BE49-F238E27FC236}">
                  <a16:creationId xmlns:a16="http://schemas.microsoft.com/office/drawing/2014/main" id="{72FAD13B-2705-4A32-A137-8F5408E7CFA0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4271"/>
              <a:ext cx="680" cy="567"/>
            </a:xfrm>
            <a:custGeom>
              <a:avLst/>
              <a:gdLst>
                <a:gd name="T0" fmla="*/ 567 w 680"/>
                <a:gd name="T1" fmla="*/ 454 h 567"/>
                <a:gd name="T2" fmla="*/ 567 w 680"/>
                <a:gd name="T3" fmla="*/ 341 h 567"/>
                <a:gd name="T4" fmla="*/ 680 w 680"/>
                <a:gd name="T5" fmla="*/ 341 h 567"/>
                <a:gd name="T6" fmla="*/ 680 w 680"/>
                <a:gd name="T7" fmla="*/ 114 h 567"/>
                <a:gd name="T8" fmla="*/ 453 w 680"/>
                <a:gd name="T9" fmla="*/ 114 h 567"/>
                <a:gd name="T10" fmla="*/ 453 w 680"/>
                <a:gd name="T11" fmla="*/ 0 h 567"/>
                <a:gd name="T12" fmla="*/ 113 w 680"/>
                <a:gd name="T13" fmla="*/ 0 h 567"/>
                <a:gd name="T14" fmla="*/ 113 w 680"/>
                <a:gd name="T15" fmla="*/ 227 h 567"/>
                <a:gd name="T16" fmla="*/ 0 w 680"/>
                <a:gd name="T17" fmla="*/ 227 h 567"/>
                <a:gd name="T18" fmla="*/ 0 w 680"/>
                <a:gd name="T19" fmla="*/ 341 h 567"/>
                <a:gd name="T20" fmla="*/ 113 w 680"/>
                <a:gd name="T21" fmla="*/ 341 h 567"/>
                <a:gd name="T22" fmla="*/ 113 w 680"/>
                <a:gd name="T23" fmla="*/ 567 h 567"/>
                <a:gd name="T24" fmla="*/ 340 w 680"/>
                <a:gd name="T25" fmla="*/ 567 h 567"/>
                <a:gd name="T26" fmla="*/ 340 w 680"/>
                <a:gd name="T27" fmla="*/ 454 h 567"/>
                <a:gd name="T28" fmla="*/ 567 w 680"/>
                <a:gd name="T29" fmla="*/ 454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0" h="567">
                  <a:moveTo>
                    <a:pt x="567" y="454"/>
                  </a:moveTo>
                  <a:lnTo>
                    <a:pt x="567" y="341"/>
                  </a:lnTo>
                  <a:lnTo>
                    <a:pt x="680" y="341"/>
                  </a:lnTo>
                  <a:lnTo>
                    <a:pt x="680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113" y="0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341"/>
                  </a:lnTo>
                  <a:lnTo>
                    <a:pt x="113" y="341"/>
                  </a:lnTo>
                  <a:lnTo>
                    <a:pt x="113" y="567"/>
                  </a:lnTo>
                  <a:lnTo>
                    <a:pt x="340" y="567"/>
                  </a:lnTo>
                  <a:lnTo>
                    <a:pt x="340" y="454"/>
                  </a:lnTo>
                  <a:lnTo>
                    <a:pt x="567" y="45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8" name="Freeform 38">
              <a:extLst>
                <a:ext uri="{FF2B5EF4-FFF2-40B4-BE49-F238E27FC236}">
                  <a16:creationId xmlns:a16="http://schemas.microsoft.com/office/drawing/2014/main" id="{4E534B60-82FF-4185-8070-1781C6DD804A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4498"/>
              <a:ext cx="680" cy="567"/>
            </a:xfrm>
            <a:custGeom>
              <a:avLst/>
              <a:gdLst>
                <a:gd name="T0" fmla="*/ 453 w 680"/>
                <a:gd name="T1" fmla="*/ 0 h 567"/>
                <a:gd name="T2" fmla="*/ 113 w 680"/>
                <a:gd name="T3" fmla="*/ 0 h 567"/>
                <a:gd name="T4" fmla="*/ 113 w 680"/>
                <a:gd name="T5" fmla="*/ 114 h 567"/>
                <a:gd name="T6" fmla="*/ 0 w 680"/>
                <a:gd name="T7" fmla="*/ 114 h 567"/>
                <a:gd name="T8" fmla="*/ 0 w 680"/>
                <a:gd name="T9" fmla="*/ 340 h 567"/>
                <a:gd name="T10" fmla="*/ 340 w 680"/>
                <a:gd name="T11" fmla="*/ 340 h 567"/>
                <a:gd name="T12" fmla="*/ 340 w 680"/>
                <a:gd name="T13" fmla="*/ 567 h 567"/>
                <a:gd name="T14" fmla="*/ 567 w 680"/>
                <a:gd name="T15" fmla="*/ 567 h 567"/>
                <a:gd name="T16" fmla="*/ 567 w 680"/>
                <a:gd name="T17" fmla="*/ 454 h 567"/>
                <a:gd name="T18" fmla="*/ 680 w 680"/>
                <a:gd name="T19" fmla="*/ 454 h 567"/>
                <a:gd name="T20" fmla="*/ 680 w 680"/>
                <a:gd name="T21" fmla="*/ 340 h 567"/>
                <a:gd name="T22" fmla="*/ 567 w 680"/>
                <a:gd name="T23" fmla="*/ 340 h 567"/>
                <a:gd name="T24" fmla="*/ 567 w 680"/>
                <a:gd name="T25" fmla="*/ 114 h 567"/>
                <a:gd name="T26" fmla="*/ 453 w 680"/>
                <a:gd name="T27" fmla="*/ 114 h 567"/>
                <a:gd name="T28" fmla="*/ 453 w 680"/>
                <a:gd name="T29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0" h="567">
                  <a:moveTo>
                    <a:pt x="453" y="0"/>
                  </a:moveTo>
                  <a:lnTo>
                    <a:pt x="113" y="0"/>
                  </a:lnTo>
                  <a:lnTo>
                    <a:pt x="113" y="114"/>
                  </a:lnTo>
                  <a:lnTo>
                    <a:pt x="0" y="114"/>
                  </a:lnTo>
                  <a:lnTo>
                    <a:pt x="0" y="340"/>
                  </a:lnTo>
                  <a:lnTo>
                    <a:pt x="340" y="340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454"/>
                  </a:lnTo>
                  <a:lnTo>
                    <a:pt x="680" y="454"/>
                  </a:lnTo>
                  <a:lnTo>
                    <a:pt x="680" y="340"/>
                  </a:lnTo>
                  <a:lnTo>
                    <a:pt x="567" y="340"/>
                  </a:lnTo>
                  <a:lnTo>
                    <a:pt x="567" y="114"/>
                  </a:lnTo>
                  <a:lnTo>
                    <a:pt x="453" y="114"/>
                  </a:lnTo>
                  <a:lnTo>
                    <a:pt x="45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19" name="Freeform 39">
              <a:extLst>
                <a:ext uri="{FF2B5EF4-FFF2-40B4-BE49-F238E27FC236}">
                  <a16:creationId xmlns:a16="http://schemas.microsoft.com/office/drawing/2014/main" id="{95F3E861-BD58-4833-B5F3-5ED80B0BBE9A}"/>
                </a:ext>
              </a:extLst>
            </p:cNvPr>
            <p:cNvSpPr>
              <a:spLocks/>
            </p:cNvSpPr>
            <p:nvPr/>
          </p:nvSpPr>
          <p:spPr bwMode="auto">
            <a:xfrm>
              <a:off x="6867" y="4271"/>
              <a:ext cx="567" cy="567"/>
            </a:xfrm>
            <a:custGeom>
              <a:avLst/>
              <a:gdLst>
                <a:gd name="T0" fmla="*/ 454 w 567"/>
                <a:gd name="T1" fmla="*/ 567 h 567"/>
                <a:gd name="T2" fmla="*/ 227 w 567"/>
                <a:gd name="T3" fmla="*/ 567 h 567"/>
                <a:gd name="T4" fmla="*/ 227 w 567"/>
                <a:gd name="T5" fmla="*/ 341 h 567"/>
                <a:gd name="T6" fmla="*/ 113 w 567"/>
                <a:gd name="T7" fmla="*/ 341 h 567"/>
                <a:gd name="T8" fmla="*/ 113 w 567"/>
                <a:gd name="T9" fmla="*/ 227 h 567"/>
                <a:gd name="T10" fmla="*/ 0 w 567"/>
                <a:gd name="T11" fmla="*/ 227 h 567"/>
                <a:gd name="T12" fmla="*/ 0 w 567"/>
                <a:gd name="T13" fmla="*/ 114 h 567"/>
                <a:gd name="T14" fmla="*/ 340 w 567"/>
                <a:gd name="T15" fmla="*/ 114 h 567"/>
                <a:gd name="T16" fmla="*/ 340 w 567"/>
                <a:gd name="T17" fmla="*/ 0 h 567"/>
                <a:gd name="T18" fmla="*/ 454 w 567"/>
                <a:gd name="T19" fmla="*/ 0 h 567"/>
                <a:gd name="T20" fmla="*/ 454 w 567"/>
                <a:gd name="T21" fmla="*/ 114 h 567"/>
                <a:gd name="T22" fmla="*/ 567 w 567"/>
                <a:gd name="T23" fmla="*/ 114 h 567"/>
                <a:gd name="T24" fmla="*/ 567 w 567"/>
                <a:gd name="T25" fmla="*/ 341 h 567"/>
                <a:gd name="T26" fmla="*/ 454 w 567"/>
                <a:gd name="T27" fmla="*/ 341 h 567"/>
                <a:gd name="T28" fmla="*/ 454 w 567"/>
                <a:gd name="T29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67" h="567">
                  <a:moveTo>
                    <a:pt x="454" y="567"/>
                  </a:moveTo>
                  <a:lnTo>
                    <a:pt x="227" y="567"/>
                  </a:lnTo>
                  <a:lnTo>
                    <a:pt x="227" y="341"/>
                  </a:lnTo>
                  <a:lnTo>
                    <a:pt x="113" y="341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114"/>
                  </a:lnTo>
                  <a:lnTo>
                    <a:pt x="340" y="114"/>
                  </a:lnTo>
                  <a:lnTo>
                    <a:pt x="340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567" y="114"/>
                  </a:lnTo>
                  <a:lnTo>
                    <a:pt x="567" y="341"/>
                  </a:lnTo>
                  <a:lnTo>
                    <a:pt x="454" y="341"/>
                  </a:lnTo>
                  <a:lnTo>
                    <a:pt x="454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0" name="Freeform 40">
              <a:extLst>
                <a:ext uri="{FF2B5EF4-FFF2-40B4-BE49-F238E27FC236}">
                  <a16:creationId xmlns:a16="http://schemas.microsoft.com/office/drawing/2014/main" id="{BE2255F0-CC85-4766-AF33-E16FBCFA43FB}"/>
                </a:ext>
              </a:extLst>
            </p:cNvPr>
            <p:cNvSpPr>
              <a:spLocks/>
            </p:cNvSpPr>
            <p:nvPr/>
          </p:nvSpPr>
          <p:spPr bwMode="auto">
            <a:xfrm>
              <a:off x="7207" y="3478"/>
              <a:ext cx="454" cy="907"/>
            </a:xfrm>
            <a:custGeom>
              <a:avLst/>
              <a:gdLst>
                <a:gd name="T0" fmla="*/ 0 w 454"/>
                <a:gd name="T1" fmla="*/ 793 h 907"/>
                <a:gd name="T2" fmla="*/ 0 w 454"/>
                <a:gd name="T3" fmla="*/ 680 h 907"/>
                <a:gd name="T4" fmla="*/ 114 w 454"/>
                <a:gd name="T5" fmla="*/ 680 h 907"/>
                <a:gd name="T6" fmla="*/ 114 w 454"/>
                <a:gd name="T7" fmla="*/ 226 h 907"/>
                <a:gd name="T8" fmla="*/ 0 w 454"/>
                <a:gd name="T9" fmla="*/ 226 h 907"/>
                <a:gd name="T10" fmla="*/ 0 w 454"/>
                <a:gd name="T11" fmla="*/ 0 h 907"/>
                <a:gd name="T12" fmla="*/ 340 w 454"/>
                <a:gd name="T13" fmla="*/ 0 h 907"/>
                <a:gd name="T14" fmla="*/ 340 w 454"/>
                <a:gd name="T15" fmla="*/ 113 h 907"/>
                <a:gd name="T16" fmla="*/ 227 w 454"/>
                <a:gd name="T17" fmla="*/ 113 h 907"/>
                <a:gd name="T18" fmla="*/ 227 w 454"/>
                <a:gd name="T19" fmla="*/ 226 h 907"/>
                <a:gd name="T20" fmla="*/ 340 w 454"/>
                <a:gd name="T21" fmla="*/ 226 h 907"/>
                <a:gd name="T22" fmla="*/ 340 w 454"/>
                <a:gd name="T23" fmla="*/ 340 h 907"/>
                <a:gd name="T24" fmla="*/ 454 w 454"/>
                <a:gd name="T25" fmla="*/ 340 h 907"/>
                <a:gd name="T26" fmla="*/ 454 w 454"/>
                <a:gd name="T27" fmla="*/ 793 h 907"/>
                <a:gd name="T28" fmla="*/ 340 w 454"/>
                <a:gd name="T29" fmla="*/ 793 h 907"/>
                <a:gd name="T30" fmla="*/ 340 w 454"/>
                <a:gd name="T31" fmla="*/ 907 h 907"/>
                <a:gd name="T32" fmla="*/ 114 w 454"/>
                <a:gd name="T33" fmla="*/ 907 h 907"/>
                <a:gd name="T34" fmla="*/ 114 w 454"/>
                <a:gd name="T35" fmla="*/ 793 h 907"/>
                <a:gd name="T36" fmla="*/ 0 w 454"/>
                <a:gd name="T37" fmla="*/ 793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454" h="907">
                  <a:moveTo>
                    <a:pt x="0" y="793"/>
                  </a:moveTo>
                  <a:lnTo>
                    <a:pt x="0" y="680"/>
                  </a:lnTo>
                  <a:lnTo>
                    <a:pt x="114" y="680"/>
                  </a:lnTo>
                  <a:lnTo>
                    <a:pt x="114" y="226"/>
                  </a:lnTo>
                  <a:lnTo>
                    <a:pt x="0" y="226"/>
                  </a:lnTo>
                  <a:lnTo>
                    <a:pt x="0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226"/>
                  </a:lnTo>
                  <a:lnTo>
                    <a:pt x="340" y="226"/>
                  </a:lnTo>
                  <a:lnTo>
                    <a:pt x="340" y="340"/>
                  </a:lnTo>
                  <a:lnTo>
                    <a:pt x="454" y="340"/>
                  </a:lnTo>
                  <a:lnTo>
                    <a:pt x="454" y="793"/>
                  </a:lnTo>
                  <a:lnTo>
                    <a:pt x="340" y="793"/>
                  </a:lnTo>
                  <a:lnTo>
                    <a:pt x="340" y="907"/>
                  </a:lnTo>
                  <a:lnTo>
                    <a:pt x="114" y="907"/>
                  </a:lnTo>
                  <a:lnTo>
                    <a:pt x="114" y="793"/>
                  </a:lnTo>
                  <a:lnTo>
                    <a:pt x="0" y="793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1" name="Freeform 41">
              <a:extLst>
                <a:ext uri="{FF2B5EF4-FFF2-40B4-BE49-F238E27FC236}">
                  <a16:creationId xmlns:a16="http://schemas.microsoft.com/office/drawing/2014/main" id="{11795F5E-4E0B-4132-9F46-0D4BD33CE515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3591"/>
              <a:ext cx="1361" cy="907"/>
            </a:xfrm>
            <a:custGeom>
              <a:avLst/>
              <a:gdLst>
                <a:gd name="T0" fmla="*/ 1247 w 1361"/>
                <a:gd name="T1" fmla="*/ 0 h 907"/>
                <a:gd name="T2" fmla="*/ 907 w 1361"/>
                <a:gd name="T3" fmla="*/ 0 h 907"/>
                <a:gd name="T4" fmla="*/ 907 w 1361"/>
                <a:gd name="T5" fmla="*/ 113 h 907"/>
                <a:gd name="T6" fmla="*/ 680 w 1361"/>
                <a:gd name="T7" fmla="*/ 113 h 907"/>
                <a:gd name="T8" fmla="*/ 680 w 1361"/>
                <a:gd name="T9" fmla="*/ 0 h 907"/>
                <a:gd name="T10" fmla="*/ 567 w 1361"/>
                <a:gd name="T11" fmla="*/ 0 h 907"/>
                <a:gd name="T12" fmla="*/ 567 w 1361"/>
                <a:gd name="T13" fmla="*/ 113 h 907"/>
                <a:gd name="T14" fmla="*/ 453 w 1361"/>
                <a:gd name="T15" fmla="*/ 113 h 907"/>
                <a:gd name="T16" fmla="*/ 453 w 1361"/>
                <a:gd name="T17" fmla="*/ 340 h 907"/>
                <a:gd name="T18" fmla="*/ 113 w 1361"/>
                <a:gd name="T19" fmla="*/ 340 h 907"/>
                <a:gd name="T20" fmla="*/ 113 w 1361"/>
                <a:gd name="T21" fmla="*/ 454 h 907"/>
                <a:gd name="T22" fmla="*/ 227 w 1361"/>
                <a:gd name="T23" fmla="*/ 454 h 907"/>
                <a:gd name="T24" fmla="*/ 227 w 1361"/>
                <a:gd name="T25" fmla="*/ 567 h 907"/>
                <a:gd name="T26" fmla="*/ 0 w 1361"/>
                <a:gd name="T27" fmla="*/ 567 h 907"/>
                <a:gd name="T28" fmla="*/ 0 w 1361"/>
                <a:gd name="T29" fmla="*/ 680 h 907"/>
                <a:gd name="T30" fmla="*/ 453 w 1361"/>
                <a:gd name="T31" fmla="*/ 680 h 907"/>
                <a:gd name="T32" fmla="*/ 453 w 1361"/>
                <a:gd name="T33" fmla="*/ 794 h 907"/>
                <a:gd name="T34" fmla="*/ 680 w 1361"/>
                <a:gd name="T35" fmla="*/ 794 h 907"/>
                <a:gd name="T36" fmla="*/ 680 w 1361"/>
                <a:gd name="T37" fmla="*/ 907 h 907"/>
                <a:gd name="T38" fmla="*/ 907 w 1361"/>
                <a:gd name="T39" fmla="*/ 907 h 907"/>
                <a:gd name="T40" fmla="*/ 907 w 1361"/>
                <a:gd name="T41" fmla="*/ 794 h 907"/>
                <a:gd name="T42" fmla="*/ 1247 w 1361"/>
                <a:gd name="T43" fmla="*/ 794 h 907"/>
                <a:gd name="T44" fmla="*/ 1247 w 1361"/>
                <a:gd name="T45" fmla="*/ 567 h 907"/>
                <a:gd name="T46" fmla="*/ 1361 w 1361"/>
                <a:gd name="T47" fmla="*/ 567 h 907"/>
                <a:gd name="T48" fmla="*/ 1361 w 1361"/>
                <a:gd name="T49" fmla="*/ 113 h 907"/>
                <a:gd name="T50" fmla="*/ 1247 w 1361"/>
                <a:gd name="T51" fmla="*/ 113 h 907"/>
                <a:gd name="T52" fmla="*/ 1247 w 1361"/>
                <a:gd name="T53" fmla="*/ 0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361" h="907">
                  <a:moveTo>
                    <a:pt x="1247" y="0"/>
                  </a:moveTo>
                  <a:lnTo>
                    <a:pt x="907" y="0"/>
                  </a:lnTo>
                  <a:lnTo>
                    <a:pt x="907" y="113"/>
                  </a:lnTo>
                  <a:lnTo>
                    <a:pt x="680" y="113"/>
                  </a:lnTo>
                  <a:lnTo>
                    <a:pt x="680" y="0"/>
                  </a:lnTo>
                  <a:lnTo>
                    <a:pt x="567" y="0"/>
                  </a:lnTo>
                  <a:lnTo>
                    <a:pt x="567" y="113"/>
                  </a:lnTo>
                  <a:lnTo>
                    <a:pt x="453" y="113"/>
                  </a:lnTo>
                  <a:lnTo>
                    <a:pt x="453" y="340"/>
                  </a:lnTo>
                  <a:lnTo>
                    <a:pt x="113" y="340"/>
                  </a:lnTo>
                  <a:lnTo>
                    <a:pt x="113" y="454"/>
                  </a:lnTo>
                  <a:lnTo>
                    <a:pt x="227" y="454"/>
                  </a:lnTo>
                  <a:lnTo>
                    <a:pt x="227" y="567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453" y="680"/>
                  </a:lnTo>
                  <a:lnTo>
                    <a:pt x="453" y="794"/>
                  </a:lnTo>
                  <a:lnTo>
                    <a:pt x="680" y="794"/>
                  </a:lnTo>
                  <a:lnTo>
                    <a:pt x="680" y="907"/>
                  </a:lnTo>
                  <a:lnTo>
                    <a:pt x="907" y="907"/>
                  </a:lnTo>
                  <a:lnTo>
                    <a:pt x="907" y="794"/>
                  </a:lnTo>
                  <a:lnTo>
                    <a:pt x="1247" y="794"/>
                  </a:lnTo>
                  <a:lnTo>
                    <a:pt x="1247" y="567"/>
                  </a:lnTo>
                  <a:lnTo>
                    <a:pt x="1361" y="567"/>
                  </a:lnTo>
                  <a:lnTo>
                    <a:pt x="1361" y="113"/>
                  </a:lnTo>
                  <a:lnTo>
                    <a:pt x="1247" y="113"/>
                  </a:lnTo>
                  <a:lnTo>
                    <a:pt x="124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2" name="Freeform 42">
              <a:extLst>
                <a:ext uri="{FF2B5EF4-FFF2-40B4-BE49-F238E27FC236}">
                  <a16:creationId xmlns:a16="http://schemas.microsoft.com/office/drawing/2014/main" id="{38BACC1A-B009-4562-9912-9262E1503818}"/>
                </a:ext>
              </a:extLst>
            </p:cNvPr>
            <p:cNvSpPr>
              <a:spLocks/>
            </p:cNvSpPr>
            <p:nvPr/>
          </p:nvSpPr>
          <p:spPr bwMode="auto">
            <a:xfrm>
              <a:off x="6073" y="3478"/>
              <a:ext cx="567" cy="453"/>
            </a:xfrm>
            <a:custGeom>
              <a:avLst/>
              <a:gdLst>
                <a:gd name="T0" fmla="*/ 567 w 567"/>
                <a:gd name="T1" fmla="*/ 0 h 453"/>
                <a:gd name="T2" fmla="*/ 0 w 567"/>
                <a:gd name="T3" fmla="*/ 0 h 453"/>
                <a:gd name="T4" fmla="*/ 0 w 567"/>
                <a:gd name="T5" fmla="*/ 453 h 453"/>
                <a:gd name="T6" fmla="*/ 340 w 567"/>
                <a:gd name="T7" fmla="*/ 453 h 453"/>
                <a:gd name="T8" fmla="*/ 340 w 567"/>
                <a:gd name="T9" fmla="*/ 226 h 453"/>
                <a:gd name="T10" fmla="*/ 454 w 567"/>
                <a:gd name="T11" fmla="*/ 226 h 453"/>
                <a:gd name="T12" fmla="*/ 454 w 567"/>
                <a:gd name="T13" fmla="*/ 113 h 453"/>
                <a:gd name="T14" fmla="*/ 567 w 567"/>
                <a:gd name="T15" fmla="*/ 113 h 453"/>
                <a:gd name="T16" fmla="*/ 567 w 567"/>
                <a:gd name="T17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7" h="453">
                  <a:moveTo>
                    <a:pt x="567" y="0"/>
                  </a:moveTo>
                  <a:lnTo>
                    <a:pt x="0" y="0"/>
                  </a:lnTo>
                  <a:lnTo>
                    <a:pt x="0" y="453"/>
                  </a:lnTo>
                  <a:lnTo>
                    <a:pt x="340" y="453"/>
                  </a:lnTo>
                  <a:lnTo>
                    <a:pt x="340" y="226"/>
                  </a:lnTo>
                  <a:lnTo>
                    <a:pt x="454" y="226"/>
                  </a:lnTo>
                  <a:lnTo>
                    <a:pt x="454" y="113"/>
                  </a:lnTo>
                  <a:lnTo>
                    <a:pt x="567" y="113"/>
                  </a:lnTo>
                  <a:lnTo>
                    <a:pt x="56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3" name="Freeform 43">
              <a:extLst>
                <a:ext uri="{FF2B5EF4-FFF2-40B4-BE49-F238E27FC236}">
                  <a16:creationId xmlns:a16="http://schemas.microsoft.com/office/drawing/2014/main" id="{B3AED4CF-9F77-4D9C-9A61-13F39DE2A3F9}"/>
                </a:ext>
              </a:extLst>
            </p:cNvPr>
            <p:cNvSpPr>
              <a:spLocks/>
            </p:cNvSpPr>
            <p:nvPr/>
          </p:nvSpPr>
          <p:spPr bwMode="auto">
            <a:xfrm>
              <a:off x="6640" y="3251"/>
              <a:ext cx="567" cy="453"/>
            </a:xfrm>
            <a:custGeom>
              <a:avLst/>
              <a:gdLst>
                <a:gd name="T0" fmla="*/ 567 w 567"/>
                <a:gd name="T1" fmla="*/ 0 h 453"/>
                <a:gd name="T2" fmla="*/ 227 w 567"/>
                <a:gd name="T3" fmla="*/ 0 h 453"/>
                <a:gd name="T4" fmla="*/ 114 w 567"/>
                <a:gd name="T5" fmla="*/ 0 h 453"/>
                <a:gd name="T6" fmla="*/ 0 w 567"/>
                <a:gd name="T7" fmla="*/ 0 h 453"/>
                <a:gd name="T8" fmla="*/ 0 w 567"/>
                <a:gd name="T9" fmla="*/ 453 h 453"/>
                <a:gd name="T10" fmla="*/ 227 w 567"/>
                <a:gd name="T11" fmla="*/ 453 h 453"/>
                <a:gd name="T12" fmla="*/ 227 w 567"/>
                <a:gd name="T13" fmla="*/ 340 h 453"/>
                <a:gd name="T14" fmla="*/ 567 w 567"/>
                <a:gd name="T15" fmla="*/ 340 h 453"/>
                <a:gd name="T16" fmla="*/ 567 w 567"/>
                <a:gd name="T17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7" h="453">
                  <a:moveTo>
                    <a:pt x="567" y="0"/>
                  </a:moveTo>
                  <a:lnTo>
                    <a:pt x="227" y="0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567" y="340"/>
                  </a:lnTo>
                  <a:lnTo>
                    <a:pt x="56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4" name="Freeform 44">
              <a:extLst>
                <a:ext uri="{FF2B5EF4-FFF2-40B4-BE49-F238E27FC236}">
                  <a16:creationId xmlns:a16="http://schemas.microsoft.com/office/drawing/2014/main" id="{05742F9A-B2A0-452A-96B9-5E13A3CF2262}"/>
                </a:ext>
              </a:extLst>
            </p:cNvPr>
            <p:cNvSpPr>
              <a:spLocks/>
            </p:cNvSpPr>
            <p:nvPr/>
          </p:nvSpPr>
          <p:spPr bwMode="auto">
            <a:xfrm>
              <a:off x="7207" y="2797"/>
              <a:ext cx="340" cy="681"/>
            </a:xfrm>
            <a:custGeom>
              <a:avLst/>
              <a:gdLst>
                <a:gd name="T0" fmla="*/ 340 w 340"/>
                <a:gd name="T1" fmla="*/ 681 h 681"/>
                <a:gd name="T2" fmla="*/ 340 w 340"/>
                <a:gd name="T3" fmla="*/ 567 h 681"/>
                <a:gd name="T4" fmla="*/ 227 w 340"/>
                <a:gd name="T5" fmla="*/ 567 h 681"/>
                <a:gd name="T6" fmla="*/ 227 w 340"/>
                <a:gd name="T7" fmla="*/ 227 h 681"/>
                <a:gd name="T8" fmla="*/ 340 w 340"/>
                <a:gd name="T9" fmla="*/ 227 h 681"/>
                <a:gd name="T10" fmla="*/ 340 w 340"/>
                <a:gd name="T11" fmla="*/ 114 h 681"/>
                <a:gd name="T12" fmla="*/ 114 w 340"/>
                <a:gd name="T13" fmla="*/ 114 h 681"/>
                <a:gd name="T14" fmla="*/ 114 w 340"/>
                <a:gd name="T15" fmla="*/ 0 h 681"/>
                <a:gd name="T16" fmla="*/ 0 w 340"/>
                <a:gd name="T17" fmla="*/ 0 h 681"/>
                <a:gd name="T18" fmla="*/ 0 w 340"/>
                <a:gd name="T19" fmla="*/ 681 h 681"/>
                <a:gd name="T20" fmla="*/ 340 w 340"/>
                <a:gd name="T21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40" h="681">
                  <a:moveTo>
                    <a:pt x="340" y="681"/>
                  </a:moveTo>
                  <a:lnTo>
                    <a:pt x="340" y="567"/>
                  </a:lnTo>
                  <a:lnTo>
                    <a:pt x="227" y="567"/>
                  </a:lnTo>
                  <a:lnTo>
                    <a:pt x="227" y="227"/>
                  </a:lnTo>
                  <a:lnTo>
                    <a:pt x="340" y="227"/>
                  </a:lnTo>
                  <a:lnTo>
                    <a:pt x="340" y="114"/>
                  </a:lnTo>
                  <a:lnTo>
                    <a:pt x="114" y="114"/>
                  </a:lnTo>
                  <a:lnTo>
                    <a:pt x="114" y="0"/>
                  </a:lnTo>
                  <a:lnTo>
                    <a:pt x="0" y="0"/>
                  </a:lnTo>
                  <a:lnTo>
                    <a:pt x="0" y="681"/>
                  </a:lnTo>
                  <a:lnTo>
                    <a:pt x="340" y="68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5" name="Freeform 45">
              <a:extLst>
                <a:ext uri="{FF2B5EF4-FFF2-40B4-BE49-F238E27FC236}">
                  <a16:creationId xmlns:a16="http://schemas.microsoft.com/office/drawing/2014/main" id="{F0981A8B-1334-4CF1-A074-7198E04D0EE1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4" y="2684"/>
              <a:ext cx="453" cy="567"/>
            </a:xfrm>
            <a:custGeom>
              <a:avLst/>
              <a:gdLst>
                <a:gd name="T0" fmla="*/ 453 w 453"/>
                <a:gd name="T1" fmla="*/ 0 h 567"/>
                <a:gd name="T2" fmla="*/ 453 w 453"/>
                <a:gd name="T3" fmla="*/ 567 h 567"/>
                <a:gd name="T4" fmla="*/ 0 w 453"/>
                <a:gd name="T5" fmla="*/ 567 h 567"/>
                <a:gd name="T6" fmla="*/ 0 w 453"/>
                <a:gd name="T7" fmla="*/ 453 h 567"/>
                <a:gd name="T8" fmla="*/ 113 w 453"/>
                <a:gd name="T9" fmla="*/ 453 h 567"/>
                <a:gd name="T10" fmla="*/ 113 w 453"/>
                <a:gd name="T11" fmla="*/ 340 h 567"/>
                <a:gd name="T12" fmla="*/ 226 w 453"/>
                <a:gd name="T13" fmla="*/ 340 h 567"/>
                <a:gd name="T14" fmla="*/ 226 w 453"/>
                <a:gd name="T15" fmla="*/ 227 h 567"/>
                <a:gd name="T16" fmla="*/ 226 w 453"/>
                <a:gd name="T17" fmla="*/ 113 h 567"/>
                <a:gd name="T18" fmla="*/ 340 w 453"/>
                <a:gd name="T19" fmla="*/ 113 h 567"/>
                <a:gd name="T20" fmla="*/ 340 w 453"/>
                <a:gd name="T21" fmla="*/ 0 h 567"/>
                <a:gd name="T22" fmla="*/ 453 w 453"/>
                <a:gd name="T23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53" h="567">
                  <a:moveTo>
                    <a:pt x="453" y="0"/>
                  </a:moveTo>
                  <a:lnTo>
                    <a:pt x="453" y="567"/>
                  </a:lnTo>
                  <a:lnTo>
                    <a:pt x="0" y="567"/>
                  </a:lnTo>
                  <a:lnTo>
                    <a:pt x="0" y="453"/>
                  </a:lnTo>
                  <a:lnTo>
                    <a:pt x="113" y="453"/>
                  </a:lnTo>
                  <a:lnTo>
                    <a:pt x="113" y="340"/>
                  </a:lnTo>
                  <a:lnTo>
                    <a:pt x="226" y="340"/>
                  </a:lnTo>
                  <a:lnTo>
                    <a:pt x="226" y="227"/>
                  </a:lnTo>
                  <a:lnTo>
                    <a:pt x="226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453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6" name="Freeform 46">
              <a:extLst>
                <a:ext uri="{FF2B5EF4-FFF2-40B4-BE49-F238E27FC236}">
                  <a16:creationId xmlns:a16="http://schemas.microsoft.com/office/drawing/2014/main" id="{DDB8346C-C9A8-4B94-B581-997D71C7FA94}"/>
                </a:ext>
              </a:extLst>
            </p:cNvPr>
            <p:cNvSpPr>
              <a:spLocks/>
            </p:cNvSpPr>
            <p:nvPr/>
          </p:nvSpPr>
          <p:spPr bwMode="auto">
            <a:xfrm>
              <a:off x="6640" y="2684"/>
              <a:ext cx="454" cy="453"/>
            </a:xfrm>
            <a:custGeom>
              <a:avLst/>
              <a:gdLst>
                <a:gd name="T0" fmla="*/ 454 w 454"/>
                <a:gd name="T1" fmla="*/ 0 h 453"/>
                <a:gd name="T2" fmla="*/ 0 w 454"/>
                <a:gd name="T3" fmla="*/ 0 h 453"/>
                <a:gd name="T4" fmla="*/ 0 w 454"/>
                <a:gd name="T5" fmla="*/ 340 h 453"/>
                <a:gd name="T6" fmla="*/ 114 w 454"/>
                <a:gd name="T7" fmla="*/ 340 h 453"/>
                <a:gd name="T8" fmla="*/ 114 w 454"/>
                <a:gd name="T9" fmla="*/ 453 h 453"/>
                <a:gd name="T10" fmla="*/ 227 w 454"/>
                <a:gd name="T11" fmla="*/ 453 h 453"/>
                <a:gd name="T12" fmla="*/ 227 w 454"/>
                <a:gd name="T13" fmla="*/ 340 h 453"/>
                <a:gd name="T14" fmla="*/ 340 w 454"/>
                <a:gd name="T15" fmla="*/ 340 h 453"/>
                <a:gd name="T16" fmla="*/ 340 w 454"/>
                <a:gd name="T17" fmla="*/ 113 h 453"/>
                <a:gd name="T18" fmla="*/ 454 w 454"/>
                <a:gd name="T19" fmla="*/ 113 h 453"/>
                <a:gd name="T20" fmla="*/ 454 w 454"/>
                <a:gd name="T21" fmla="*/ 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4" h="453">
                  <a:moveTo>
                    <a:pt x="454" y="0"/>
                  </a:moveTo>
                  <a:lnTo>
                    <a:pt x="0" y="0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340" y="340"/>
                  </a:lnTo>
                  <a:lnTo>
                    <a:pt x="340" y="113"/>
                  </a:lnTo>
                  <a:lnTo>
                    <a:pt x="454" y="113"/>
                  </a:lnTo>
                  <a:lnTo>
                    <a:pt x="454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7" name="Freeform 47">
              <a:extLst>
                <a:ext uri="{FF2B5EF4-FFF2-40B4-BE49-F238E27FC236}">
                  <a16:creationId xmlns:a16="http://schemas.microsoft.com/office/drawing/2014/main" id="{8D23D548-ED91-492C-9FF8-9B469EF35616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7" y="3024"/>
              <a:ext cx="227" cy="227"/>
            </a:xfrm>
            <a:custGeom>
              <a:avLst/>
              <a:gdLst>
                <a:gd name="T0" fmla="*/ 227 w 227"/>
                <a:gd name="T1" fmla="*/ 0 h 227"/>
                <a:gd name="T2" fmla="*/ 0 w 227"/>
                <a:gd name="T3" fmla="*/ 0 h 227"/>
                <a:gd name="T4" fmla="*/ 0 w 227"/>
                <a:gd name="T5" fmla="*/ 113 h 227"/>
                <a:gd name="T6" fmla="*/ 113 w 227"/>
                <a:gd name="T7" fmla="*/ 113 h 227"/>
                <a:gd name="T8" fmla="*/ 113 w 227"/>
                <a:gd name="T9" fmla="*/ 227 h 227"/>
                <a:gd name="T10" fmla="*/ 227 w 227"/>
                <a:gd name="T11" fmla="*/ 227 h 227"/>
                <a:gd name="T12" fmla="*/ 227 w 227"/>
                <a:gd name="T13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7" h="227">
                  <a:moveTo>
                    <a:pt x="227" y="0"/>
                  </a:moveTo>
                  <a:lnTo>
                    <a:pt x="0" y="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227"/>
                  </a:lnTo>
                  <a:lnTo>
                    <a:pt x="227" y="227"/>
                  </a:lnTo>
                  <a:lnTo>
                    <a:pt x="227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8" name="Freeform 48">
              <a:extLst>
                <a:ext uri="{FF2B5EF4-FFF2-40B4-BE49-F238E27FC236}">
                  <a16:creationId xmlns:a16="http://schemas.microsoft.com/office/drawing/2014/main" id="{12DB9DBB-B9E5-4872-8AE4-EC72FE5A49E5}"/>
                </a:ext>
              </a:extLst>
            </p:cNvPr>
            <p:cNvSpPr>
              <a:spLocks/>
            </p:cNvSpPr>
            <p:nvPr/>
          </p:nvSpPr>
          <p:spPr bwMode="auto">
            <a:xfrm>
              <a:off x="6300" y="2457"/>
              <a:ext cx="340" cy="567"/>
            </a:xfrm>
            <a:custGeom>
              <a:avLst/>
              <a:gdLst>
                <a:gd name="T0" fmla="*/ 227 w 340"/>
                <a:gd name="T1" fmla="*/ 567 h 567"/>
                <a:gd name="T2" fmla="*/ 227 w 340"/>
                <a:gd name="T3" fmla="*/ 340 h 567"/>
                <a:gd name="T4" fmla="*/ 113 w 340"/>
                <a:gd name="T5" fmla="*/ 340 h 567"/>
                <a:gd name="T6" fmla="*/ 113 w 340"/>
                <a:gd name="T7" fmla="*/ 227 h 567"/>
                <a:gd name="T8" fmla="*/ 0 w 340"/>
                <a:gd name="T9" fmla="*/ 227 h 567"/>
                <a:gd name="T10" fmla="*/ 0 w 340"/>
                <a:gd name="T11" fmla="*/ 0 h 567"/>
                <a:gd name="T12" fmla="*/ 113 w 340"/>
                <a:gd name="T13" fmla="*/ 0 h 567"/>
                <a:gd name="T14" fmla="*/ 113 w 340"/>
                <a:gd name="T15" fmla="*/ 113 h 567"/>
                <a:gd name="T16" fmla="*/ 227 w 340"/>
                <a:gd name="T17" fmla="*/ 113 h 567"/>
                <a:gd name="T18" fmla="*/ 227 w 340"/>
                <a:gd name="T19" fmla="*/ 227 h 567"/>
                <a:gd name="T20" fmla="*/ 340 w 340"/>
                <a:gd name="T21" fmla="*/ 227 h 567"/>
                <a:gd name="T22" fmla="*/ 340 w 340"/>
                <a:gd name="T23" fmla="*/ 567 h 567"/>
                <a:gd name="T24" fmla="*/ 227 w 340"/>
                <a:gd name="T2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40" h="567">
                  <a:moveTo>
                    <a:pt x="227" y="567"/>
                  </a:moveTo>
                  <a:lnTo>
                    <a:pt x="227" y="340"/>
                  </a:lnTo>
                  <a:lnTo>
                    <a:pt x="113" y="340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0"/>
                  </a:lnTo>
                  <a:lnTo>
                    <a:pt x="113" y="0"/>
                  </a:lnTo>
                  <a:lnTo>
                    <a:pt x="113" y="113"/>
                  </a:lnTo>
                  <a:lnTo>
                    <a:pt x="227" y="113"/>
                  </a:lnTo>
                  <a:lnTo>
                    <a:pt x="227" y="227"/>
                  </a:lnTo>
                  <a:lnTo>
                    <a:pt x="340" y="227"/>
                  </a:lnTo>
                  <a:lnTo>
                    <a:pt x="340" y="567"/>
                  </a:lnTo>
                  <a:lnTo>
                    <a:pt x="227" y="56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29" name="Freeform 49">
              <a:extLst>
                <a:ext uri="{FF2B5EF4-FFF2-40B4-BE49-F238E27FC236}">
                  <a16:creationId xmlns:a16="http://schemas.microsoft.com/office/drawing/2014/main" id="{0CCC52E8-EE3A-4AB6-B782-4CB0B445B431}"/>
                </a:ext>
              </a:extLst>
            </p:cNvPr>
            <p:cNvSpPr>
              <a:spLocks/>
            </p:cNvSpPr>
            <p:nvPr/>
          </p:nvSpPr>
          <p:spPr bwMode="auto">
            <a:xfrm>
              <a:off x="6073" y="2457"/>
              <a:ext cx="567" cy="907"/>
            </a:xfrm>
            <a:custGeom>
              <a:avLst/>
              <a:gdLst>
                <a:gd name="T0" fmla="*/ 567 w 567"/>
                <a:gd name="T1" fmla="*/ 907 h 907"/>
                <a:gd name="T2" fmla="*/ 454 w 567"/>
                <a:gd name="T3" fmla="*/ 907 h 907"/>
                <a:gd name="T4" fmla="*/ 454 w 567"/>
                <a:gd name="T5" fmla="*/ 794 h 907"/>
                <a:gd name="T6" fmla="*/ 340 w 567"/>
                <a:gd name="T7" fmla="*/ 794 h 907"/>
                <a:gd name="T8" fmla="*/ 340 w 567"/>
                <a:gd name="T9" fmla="*/ 680 h 907"/>
                <a:gd name="T10" fmla="*/ 227 w 567"/>
                <a:gd name="T11" fmla="*/ 680 h 907"/>
                <a:gd name="T12" fmla="*/ 227 w 567"/>
                <a:gd name="T13" fmla="*/ 567 h 907"/>
                <a:gd name="T14" fmla="*/ 114 w 567"/>
                <a:gd name="T15" fmla="*/ 567 h 907"/>
                <a:gd name="T16" fmla="*/ 0 w 567"/>
                <a:gd name="T17" fmla="*/ 567 h 907"/>
                <a:gd name="T18" fmla="*/ 0 w 567"/>
                <a:gd name="T19" fmla="*/ 454 h 907"/>
                <a:gd name="T20" fmla="*/ 0 w 567"/>
                <a:gd name="T21" fmla="*/ 113 h 907"/>
                <a:gd name="T22" fmla="*/ 114 w 567"/>
                <a:gd name="T23" fmla="*/ 113 h 907"/>
                <a:gd name="T24" fmla="*/ 114 w 567"/>
                <a:gd name="T25" fmla="*/ 0 h 907"/>
                <a:gd name="T26" fmla="*/ 227 w 567"/>
                <a:gd name="T27" fmla="*/ 0 h 907"/>
                <a:gd name="T28" fmla="*/ 227 w 567"/>
                <a:gd name="T29" fmla="*/ 227 h 907"/>
                <a:gd name="T30" fmla="*/ 340 w 567"/>
                <a:gd name="T31" fmla="*/ 227 h 907"/>
                <a:gd name="T32" fmla="*/ 340 w 567"/>
                <a:gd name="T33" fmla="*/ 340 h 907"/>
                <a:gd name="T34" fmla="*/ 454 w 567"/>
                <a:gd name="T35" fmla="*/ 340 h 907"/>
                <a:gd name="T36" fmla="*/ 454 w 567"/>
                <a:gd name="T37" fmla="*/ 680 h 907"/>
                <a:gd name="T38" fmla="*/ 567 w 567"/>
                <a:gd name="T39" fmla="*/ 680 h 907"/>
                <a:gd name="T40" fmla="*/ 567 w 567"/>
                <a:gd name="T41" fmla="*/ 907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67" h="907">
                  <a:moveTo>
                    <a:pt x="567" y="907"/>
                  </a:moveTo>
                  <a:lnTo>
                    <a:pt x="454" y="907"/>
                  </a:lnTo>
                  <a:lnTo>
                    <a:pt x="454" y="794"/>
                  </a:lnTo>
                  <a:lnTo>
                    <a:pt x="340" y="794"/>
                  </a:lnTo>
                  <a:lnTo>
                    <a:pt x="340" y="680"/>
                  </a:lnTo>
                  <a:lnTo>
                    <a:pt x="227" y="680"/>
                  </a:lnTo>
                  <a:lnTo>
                    <a:pt x="227" y="567"/>
                  </a:lnTo>
                  <a:lnTo>
                    <a:pt x="114" y="567"/>
                  </a:lnTo>
                  <a:lnTo>
                    <a:pt x="0" y="567"/>
                  </a:lnTo>
                  <a:lnTo>
                    <a:pt x="0" y="454"/>
                  </a:lnTo>
                  <a:lnTo>
                    <a:pt x="0" y="113"/>
                  </a:lnTo>
                  <a:lnTo>
                    <a:pt x="114" y="113"/>
                  </a:lnTo>
                  <a:lnTo>
                    <a:pt x="114" y="0"/>
                  </a:lnTo>
                  <a:lnTo>
                    <a:pt x="227" y="0"/>
                  </a:lnTo>
                  <a:lnTo>
                    <a:pt x="227" y="227"/>
                  </a:lnTo>
                  <a:lnTo>
                    <a:pt x="340" y="227"/>
                  </a:lnTo>
                  <a:lnTo>
                    <a:pt x="340" y="340"/>
                  </a:lnTo>
                  <a:lnTo>
                    <a:pt x="454" y="340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907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30" name="Freeform 50">
              <a:extLst>
                <a:ext uri="{FF2B5EF4-FFF2-40B4-BE49-F238E27FC236}">
                  <a16:creationId xmlns:a16="http://schemas.microsoft.com/office/drawing/2014/main" id="{1479512D-EAFD-4DD5-9678-157D4556A83C}"/>
                </a:ext>
              </a:extLst>
            </p:cNvPr>
            <p:cNvSpPr>
              <a:spLocks/>
            </p:cNvSpPr>
            <p:nvPr/>
          </p:nvSpPr>
          <p:spPr bwMode="auto">
            <a:xfrm>
              <a:off x="5166" y="1890"/>
              <a:ext cx="1021" cy="1134"/>
            </a:xfrm>
            <a:custGeom>
              <a:avLst/>
              <a:gdLst>
                <a:gd name="T0" fmla="*/ 340 w 1021"/>
                <a:gd name="T1" fmla="*/ 1134 h 1134"/>
                <a:gd name="T2" fmla="*/ 454 w 1021"/>
                <a:gd name="T3" fmla="*/ 1134 h 1134"/>
                <a:gd name="T4" fmla="*/ 454 w 1021"/>
                <a:gd name="T5" fmla="*/ 1021 h 1134"/>
                <a:gd name="T6" fmla="*/ 907 w 1021"/>
                <a:gd name="T7" fmla="*/ 1021 h 1134"/>
                <a:gd name="T8" fmla="*/ 907 w 1021"/>
                <a:gd name="T9" fmla="*/ 680 h 1134"/>
                <a:gd name="T10" fmla="*/ 1021 w 1021"/>
                <a:gd name="T11" fmla="*/ 680 h 1134"/>
                <a:gd name="T12" fmla="*/ 1021 w 1021"/>
                <a:gd name="T13" fmla="*/ 454 h 1134"/>
                <a:gd name="T14" fmla="*/ 907 w 1021"/>
                <a:gd name="T15" fmla="*/ 454 h 1134"/>
                <a:gd name="T16" fmla="*/ 907 w 1021"/>
                <a:gd name="T17" fmla="*/ 227 h 1134"/>
                <a:gd name="T18" fmla="*/ 794 w 1021"/>
                <a:gd name="T19" fmla="*/ 227 h 1134"/>
                <a:gd name="T20" fmla="*/ 794 w 1021"/>
                <a:gd name="T21" fmla="*/ 0 h 1134"/>
                <a:gd name="T22" fmla="*/ 680 w 1021"/>
                <a:gd name="T23" fmla="*/ 0 h 1134"/>
                <a:gd name="T24" fmla="*/ 680 w 1021"/>
                <a:gd name="T25" fmla="*/ 340 h 1134"/>
                <a:gd name="T26" fmla="*/ 454 w 1021"/>
                <a:gd name="T27" fmla="*/ 340 h 1134"/>
                <a:gd name="T28" fmla="*/ 454 w 1021"/>
                <a:gd name="T29" fmla="*/ 567 h 1134"/>
                <a:gd name="T30" fmla="*/ 340 w 1021"/>
                <a:gd name="T31" fmla="*/ 567 h 1134"/>
                <a:gd name="T32" fmla="*/ 340 w 1021"/>
                <a:gd name="T33" fmla="*/ 794 h 1134"/>
                <a:gd name="T34" fmla="*/ 227 w 1021"/>
                <a:gd name="T35" fmla="*/ 794 h 1134"/>
                <a:gd name="T36" fmla="*/ 227 w 1021"/>
                <a:gd name="T37" fmla="*/ 680 h 1134"/>
                <a:gd name="T38" fmla="*/ 0 w 1021"/>
                <a:gd name="T39" fmla="*/ 680 h 1134"/>
                <a:gd name="T40" fmla="*/ 0 w 1021"/>
                <a:gd name="T41" fmla="*/ 1021 h 1134"/>
                <a:gd name="T42" fmla="*/ 340 w 1021"/>
                <a:gd name="T43" fmla="*/ 1021 h 1134"/>
                <a:gd name="T44" fmla="*/ 340 w 1021"/>
                <a:gd name="T45" fmla="*/ 1134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021" h="1134">
                  <a:moveTo>
                    <a:pt x="340" y="1134"/>
                  </a:moveTo>
                  <a:lnTo>
                    <a:pt x="454" y="1134"/>
                  </a:lnTo>
                  <a:lnTo>
                    <a:pt x="454" y="1021"/>
                  </a:lnTo>
                  <a:lnTo>
                    <a:pt x="907" y="1021"/>
                  </a:lnTo>
                  <a:lnTo>
                    <a:pt x="907" y="680"/>
                  </a:lnTo>
                  <a:lnTo>
                    <a:pt x="1021" y="680"/>
                  </a:lnTo>
                  <a:lnTo>
                    <a:pt x="1021" y="454"/>
                  </a:lnTo>
                  <a:lnTo>
                    <a:pt x="907" y="454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94" y="0"/>
                  </a:lnTo>
                  <a:lnTo>
                    <a:pt x="680" y="0"/>
                  </a:lnTo>
                  <a:lnTo>
                    <a:pt x="680" y="340"/>
                  </a:lnTo>
                  <a:lnTo>
                    <a:pt x="454" y="340"/>
                  </a:lnTo>
                  <a:lnTo>
                    <a:pt x="454" y="567"/>
                  </a:lnTo>
                  <a:lnTo>
                    <a:pt x="340" y="567"/>
                  </a:lnTo>
                  <a:lnTo>
                    <a:pt x="340" y="794"/>
                  </a:lnTo>
                  <a:lnTo>
                    <a:pt x="227" y="794"/>
                  </a:lnTo>
                  <a:lnTo>
                    <a:pt x="227" y="680"/>
                  </a:lnTo>
                  <a:lnTo>
                    <a:pt x="0" y="680"/>
                  </a:lnTo>
                  <a:lnTo>
                    <a:pt x="0" y="1021"/>
                  </a:lnTo>
                  <a:lnTo>
                    <a:pt x="340" y="1021"/>
                  </a:lnTo>
                  <a:lnTo>
                    <a:pt x="340" y="113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31" name="Freeform 51">
              <a:extLst>
                <a:ext uri="{FF2B5EF4-FFF2-40B4-BE49-F238E27FC236}">
                  <a16:creationId xmlns:a16="http://schemas.microsoft.com/office/drawing/2014/main" id="{F3D57F61-0D8D-4D27-9D65-9A9F81DAA7CE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1890"/>
              <a:ext cx="1134" cy="794"/>
            </a:xfrm>
            <a:custGeom>
              <a:avLst/>
              <a:gdLst>
                <a:gd name="T0" fmla="*/ 0 w 1134"/>
                <a:gd name="T1" fmla="*/ 0 h 794"/>
                <a:gd name="T2" fmla="*/ 113 w 1134"/>
                <a:gd name="T3" fmla="*/ 0 h 794"/>
                <a:gd name="T4" fmla="*/ 113 w 1134"/>
                <a:gd name="T5" fmla="*/ 113 h 794"/>
                <a:gd name="T6" fmla="*/ 227 w 1134"/>
                <a:gd name="T7" fmla="*/ 113 h 794"/>
                <a:gd name="T8" fmla="*/ 227 w 1134"/>
                <a:gd name="T9" fmla="*/ 340 h 794"/>
                <a:gd name="T10" fmla="*/ 453 w 1134"/>
                <a:gd name="T11" fmla="*/ 340 h 794"/>
                <a:gd name="T12" fmla="*/ 453 w 1134"/>
                <a:gd name="T13" fmla="*/ 227 h 794"/>
                <a:gd name="T14" fmla="*/ 567 w 1134"/>
                <a:gd name="T15" fmla="*/ 227 h 794"/>
                <a:gd name="T16" fmla="*/ 567 w 1134"/>
                <a:gd name="T17" fmla="*/ 340 h 794"/>
                <a:gd name="T18" fmla="*/ 680 w 1134"/>
                <a:gd name="T19" fmla="*/ 340 h 794"/>
                <a:gd name="T20" fmla="*/ 680 w 1134"/>
                <a:gd name="T21" fmla="*/ 567 h 794"/>
                <a:gd name="T22" fmla="*/ 907 w 1134"/>
                <a:gd name="T23" fmla="*/ 567 h 794"/>
                <a:gd name="T24" fmla="*/ 907 w 1134"/>
                <a:gd name="T25" fmla="*/ 454 h 794"/>
                <a:gd name="T26" fmla="*/ 1020 w 1134"/>
                <a:gd name="T27" fmla="*/ 454 h 794"/>
                <a:gd name="T28" fmla="*/ 1020 w 1134"/>
                <a:gd name="T29" fmla="*/ 680 h 794"/>
                <a:gd name="T30" fmla="*/ 1134 w 1134"/>
                <a:gd name="T31" fmla="*/ 680 h 794"/>
                <a:gd name="T32" fmla="*/ 1134 w 1134"/>
                <a:gd name="T33" fmla="*/ 794 h 794"/>
                <a:gd name="T34" fmla="*/ 567 w 1134"/>
                <a:gd name="T35" fmla="*/ 794 h 794"/>
                <a:gd name="T36" fmla="*/ 567 w 1134"/>
                <a:gd name="T37" fmla="*/ 680 h 794"/>
                <a:gd name="T38" fmla="*/ 453 w 1134"/>
                <a:gd name="T39" fmla="*/ 680 h 794"/>
                <a:gd name="T40" fmla="*/ 453 w 1134"/>
                <a:gd name="T41" fmla="*/ 567 h 794"/>
                <a:gd name="T42" fmla="*/ 227 w 1134"/>
                <a:gd name="T43" fmla="*/ 567 h 794"/>
                <a:gd name="T44" fmla="*/ 227 w 1134"/>
                <a:gd name="T45" fmla="*/ 454 h 794"/>
                <a:gd name="T46" fmla="*/ 113 w 1134"/>
                <a:gd name="T47" fmla="*/ 454 h 794"/>
                <a:gd name="T48" fmla="*/ 113 w 1134"/>
                <a:gd name="T49" fmla="*/ 227 h 794"/>
                <a:gd name="T50" fmla="*/ 0 w 1134"/>
                <a:gd name="T51" fmla="*/ 227 h 794"/>
                <a:gd name="T52" fmla="*/ 0 w 1134"/>
                <a:gd name="T53" fmla="*/ 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34" h="794">
                  <a:moveTo>
                    <a:pt x="0" y="0"/>
                  </a:moveTo>
                  <a:lnTo>
                    <a:pt x="113" y="0"/>
                  </a:lnTo>
                  <a:lnTo>
                    <a:pt x="113" y="113"/>
                  </a:lnTo>
                  <a:lnTo>
                    <a:pt x="227" y="113"/>
                  </a:lnTo>
                  <a:lnTo>
                    <a:pt x="227" y="340"/>
                  </a:lnTo>
                  <a:lnTo>
                    <a:pt x="453" y="340"/>
                  </a:lnTo>
                  <a:lnTo>
                    <a:pt x="453" y="227"/>
                  </a:lnTo>
                  <a:lnTo>
                    <a:pt x="567" y="227"/>
                  </a:lnTo>
                  <a:lnTo>
                    <a:pt x="567" y="340"/>
                  </a:lnTo>
                  <a:lnTo>
                    <a:pt x="680" y="340"/>
                  </a:lnTo>
                  <a:lnTo>
                    <a:pt x="680" y="567"/>
                  </a:lnTo>
                  <a:lnTo>
                    <a:pt x="907" y="567"/>
                  </a:lnTo>
                  <a:lnTo>
                    <a:pt x="907" y="454"/>
                  </a:lnTo>
                  <a:lnTo>
                    <a:pt x="1020" y="454"/>
                  </a:lnTo>
                  <a:lnTo>
                    <a:pt x="1020" y="680"/>
                  </a:lnTo>
                  <a:lnTo>
                    <a:pt x="1134" y="680"/>
                  </a:lnTo>
                  <a:lnTo>
                    <a:pt x="1134" y="794"/>
                  </a:lnTo>
                  <a:lnTo>
                    <a:pt x="567" y="794"/>
                  </a:lnTo>
                  <a:lnTo>
                    <a:pt x="567" y="680"/>
                  </a:lnTo>
                  <a:lnTo>
                    <a:pt x="453" y="680"/>
                  </a:lnTo>
                  <a:lnTo>
                    <a:pt x="453" y="567"/>
                  </a:lnTo>
                  <a:lnTo>
                    <a:pt x="227" y="567"/>
                  </a:lnTo>
                  <a:lnTo>
                    <a:pt x="227" y="454"/>
                  </a:lnTo>
                  <a:lnTo>
                    <a:pt x="113" y="454"/>
                  </a:lnTo>
                  <a:lnTo>
                    <a:pt x="113" y="227"/>
                  </a:lnTo>
                  <a:lnTo>
                    <a:pt x="0" y="227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32" name="Freeform 52">
              <a:extLst>
                <a:ext uri="{FF2B5EF4-FFF2-40B4-BE49-F238E27FC236}">
                  <a16:creationId xmlns:a16="http://schemas.microsoft.com/office/drawing/2014/main" id="{805D11EA-9B3C-4A5A-AB89-513E686679EC}"/>
                </a:ext>
              </a:extLst>
            </p:cNvPr>
            <p:cNvSpPr>
              <a:spLocks/>
            </p:cNvSpPr>
            <p:nvPr/>
          </p:nvSpPr>
          <p:spPr bwMode="auto">
            <a:xfrm>
              <a:off x="4939" y="1323"/>
              <a:ext cx="1021" cy="1474"/>
            </a:xfrm>
            <a:custGeom>
              <a:avLst/>
              <a:gdLst>
                <a:gd name="T0" fmla="*/ 114 w 1021"/>
                <a:gd name="T1" fmla="*/ 1474 h 1474"/>
                <a:gd name="T2" fmla="*/ 114 w 1021"/>
                <a:gd name="T3" fmla="*/ 1021 h 1474"/>
                <a:gd name="T4" fmla="*/ 0 w 1021"/>
                <a:gd name="T5" fmla="*/ 1021 h 1474"/>
                <a:gd name="T6" fmla="*/ 0 w 1021"/>
                <a:gd name="T7" fmla="*/ 567 h 1474"/>
                <a:gd name="T8" fmla="*/ 114 w 1021"/>
                <a:gd name="T9" fmla="*/ 567 h 1474"/>
                <a:gd name="T10" fmla="*/ 114 w 1021"/>
                <a:gd name="T11" fmla="*/ 113 h 1474"/>
                <a:gd name="T12" fmla="*/ 227 w 1021"/>
                <a:gd name="T13" fmla="*/ 113 h 1474"/>
                <a:gd name="T14" fmla="*/ 227 w 1021"/>
                <a:gd name="T15" fmla="*/ 0 h 1474"/>
                <a:gd name="T16" fmla="*/ 454 w 1021"/>
                <a:gd name="T17" fmla="*/ 0 h 1474"/>
                <a:gd name="T18" fmla="*/ 454 w 1021"/>
                <a:gd name="T19" fmla="*/ 227 h 1474"/>
                <a:gd name="T20" fmla="*/ 681 w 1021"/>
                <a:gd name="T21" fmla="*/ 227 h 1474"/>
                <a:gd name="T22" fmla="*/ 681 w 1021"/>
                <a:gd name="T23" fmla="*/ 340 h 1474"/>
                <a:gd name="T24" fmla="*/ 794 w 1021"/>
                <a:gd name="T25" fmla="*/ 340 h 1474"/>
                <a:gd name="T26" fmla="*/ 1021 w 1021"/>
                <a:gd name="T27" fmla="*/ 340 h 1474"/>
                <a:gd name="T28" fmla="*/ 1021 w 1021"/>
                <a:gd name="T29" fmla="*/ 567 h 1474"/>
                <a:gd name="T30" fmla="*/ 907 w 1021"/>
                <a:gd name="T31" fmla="*/ 567 h 1474"/>
                <a:gd name="T32" fmla="*/ 907 w 1021"/>
                <a:gd name="T33" fmla="*/ 907 h 1474"/>
                <a:gd name="T34" fmla="*/ 681 w 1021"/>
                <a:gd name="T35" fmla="*/ 907 h 1474"/>
                <a:gd name="T36" fmla="*/ 681 w 1021"/>
                <a:gd name="T37" fmla="*/ 1134 h 1474"/>
                <a:gd name="T38" fmla="*/ 567 w 1021"/>
                <a:gd name="T39" fmla="*/ 1134 h 1474"/>
                <a:gd name="T40" fmla="*/ 567 w 1021"/>
                <a:gd name="T41" fmla="*/ 1361 h 1474"/>
                <a:gd name="T42" fmla="*/ 454 w 1021"/>
                <a:gd name="T43" fmla="*/ 1361 h 1474"/>
                <a:gd name="T44" fmla="*/ 454 w 1021"/>
                <a:gd name="T45" fmla="*/ 1247 h 1474"/>
                <a:gd name="T46" fmla="*/ 227 w 1021"/>
                <a:gd name="T47" fmla="*/ 1247 h 1474"/>
                <a:gd name="T48" fmla="*/ 227 w 1021"/>
                <a:gd name="T49" fmla="*/ 1474 h 1474"/>
                <a:gd name="T50" fmla="*/ 114 w 1021"/>
                <a:gd name="T51" fmla="*/ 1474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1021" h="1474">
                  <a:moveTo>
                    <a:pt x="114" y="1474"/>
                  </a:moveTo>
                  <a:lnTo>
                    <a:pt x="114" y="1021"/>
                  </a:lnTo>
                  <a:lnTo>
                    <a:pt x="0" y="1021"/>
                  </a:lnTo>
                  <a:lnTo>
                    <a:pt x="0" y="567"/>
                  </a:lnTo>
                  <a:lnTo>
                    <a:pt x="114" y="567"/>
                  </a:lnTo>
                  <a:lnTo>
                    <a:pt x="114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227"/>
                  </a:lnTo>
                  <a:lnTo>
                    <a:pt x="681" y="227"/>
                  </a:lnTo>
                  <a:lnTo>
                    <a:pt x="681" y="340"/>
                  </a:lnTo>
                  <a:lnTo>
                    <a:pt x="794" y="340"/>
                  </a:lnTo>
                  <a:lnTo>
                    <a:pt x="1021" y="340"/>
                  </a:lnTo>
                  <a:lnTo>
                    <a:pt x="1021" y="567"/>
                  </a:lnTo>
                  <a:lnTo>
                    <a:pt x="907" y="567"/>
                  </a:lnTo>
                  <a:lnTo>
                    <a:pt x="907" y="907"/>
                  </a:lnTo>
                  <a:lnTo>
                    <a:pt x="681" y="907"/>
                  </a:lnTo>
                  <a:lnTo>
                    <a:pt x="681" y="1134"/>
                  </a:lnTo>
                  <a:lnTo>
                    <a:pt x="567" y="1134"/>
                  </a:lnTo>
                  <a:lnTo>
                    <a:pt x="567" y="1361"/>
                  </a:lnTo>
                  <a:lnTo>
                    <a:pt x="454" y="1361"/>
                  </a:lnTo>
                  <a:lnTo>
                    <a:pt x="454" y="1247"/>
                  </a:lnTo>
                  <a:lnTo>
                    <a:pt x="227" y="1247"/>
                  </a:lnTo>
                  <a:lnTo>
                    <a:pt x="227" y="1474"/>
                  </a:lnTo>
                  <a:lnTo>
                    <a:pt x="114" y="1474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33" name="Freeform 53">
              <a:extLst>
                <a:ext uri="{FF2B5EF4-FFF2-40B4-BE49-F238E27FC236}">
                  <a16:creationId xmlns:a16="http://schemas.microsoft.com/office/drawing/2014/main" id="{6FB0988D-9C5C-4B2D-9A3D-15D8BE27DE18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1777"/>
              <a:ext cx="1020" cy="680"/>
            </a:xfrm>
            <a:custGeom>
              <a:avLst/>
              <a:gdLst>
                <a:gd name="T0" fmla="*/ 0 w 1020"/>
                <a:gd name="T1" fmla="*/ 0 h 680"/>
                <a:gd name="T2" fmla="*/ 907 w 1020"/>
                <a:gd name="T3" fmla="*/ 0 h 680"/>
                <a:gd name="T4" fmla="*/ 907 w 1020"/>
                <a:gd name="T5" fmla="*/ 113 h 680"/>
                <a:gd name="T6" fmla="*/ 1020 w 1020"/>
                <a:gd name="T7" fmla="*/ 113 h 680"/>
                <a:gd name="T8" fmla="*/ 1020 w 1020"/>
                <a:gd name="T9" fmla="*/ 567 h 680"/>
                <a:gd name="T10" fmla="*/ 907 w 1020"/>
                <a:gd name="T11" fmla="*/ 567 h 680"/>
                <a:gd name="T12" fmla="*/ 907 w 1020"/>
                <a:gd name="T13" fmla="*/ 680 h 680"/>
                <a:gd name="T14" fmla="*/ 680 w 1020"/>
                <a:gd name="T15" fmla="*/ 680 h 680"/>
                <a:gd name="T16" fmla="*/ 680 w 1020"/>
                <a:gd name="T17" fmla="*/ 453 h 680"/>
                <a:gd name="T18" fmla="*/ 567 w 1020"/>
                <a:gd name="T19" fmla="*/ 453 h 680"/>
                <a:gd name="T20" fmla="*/ 567 w 1020"/>
                <a:gd name="T21" fmla="*/ 340 h 680"/>
                <a:gd name="T22" fmla="*/ 453 w 1020"/>
                <a:gd name="T23" fmla="*/ 340 h 680"/>
                <a:gd name="T24" fmla="*/ 453 w 1020"/>
                <a:gd name="T25" fmla="*/ 453 h 680"/>
                <a:gd name="T26" fmla="*/ 227 w 1020"/>
                <a:gd name="T27" fmla="*/ 453 h 680"/>
                <a:gd name="T28" fmla="*/ 227 w 1020"/>
                <a:gd name="T29" fmla="*/ 226 h 680"/>
                <a:gd name="T30" fmla="*/ 113 w 1020"/>
                <a:gd name="T31" fmla="*/ 226 h 680"/>
                <a:gd name="T32" fmla="*/ 113 w 1020"/>
                <a:gd name="T33" fmla="*/ 113 h 680"/>
                <a:gd name="T34" fmla="*/ 0 w 1020"/>
                <a:gd name="T35" fmla="*/ 113 h 680"/>
                <a:gd name="T36" fmla="*/ 0 w 1020"/>
                <a:gd name="T37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20" h="680">
                  <a:moveTo>
                    <a:pt x="0" y="0"/>
                  </a:moveTo>
                  <a:lnTo>
                    <a:pt x="907" y="0"/>
                  </a:lnTo>
                  <a:lnTo>
                    <a:pt x="907" y="113"/>
                  </a:lnTo>
                  <a:lnTo>
                    <a:pt x="1020" y="113"/>
                  </a:lnTo>
                  <a:lnTo>
                    <a:pt x="1020" y="567"/>
                  </a:lnTo>
                  <a:lnTo>
                    <a:pt x="907" y="567"/>
                  </a:lnTo>
                  <a:lnTo>
                    <a:pt x="907" y="680"/>
                  </a:lnTo>
                  <a:lnTo>
                    <a:pt x="680" y="680"/>
                  </a:lnTo>
                  <a:lnTo>
                    <a:pt x="680" y="453"/>
                  </a:lnTo>
                  <a:lnTo>
                    <a:pt x="567" y="453"/>
                  </a:lnTo>
                  <a:lnTo>
                    <a:pt x="567" y="340"/>
                  </a:lnTo>
                  <a:lnTo>
                    <a:pt x="453" y="340"/>
                  </a:lnTo>
                  <a:lnTo>
                    <a:pt x="453" y="453"/>
                  </a:lnTo>
                  <a:lnTo>
                    <a:pt x="227" y="453"/>
                  </a:lnTo>
                  <a:lnTo>
                    <a:pt x="227" y="226"/>
                  </a:lnTo>
                  <a:lnTo>
                    <a:pt x="113" y="226"/>
                  </a:lnTo>
                  <a:lnTo>
                    <a:pt x="113" y="113"/>
                  </a:lnTo>
                  <a:lnTo>
                    <a:pt x="0" y="113"/>
                  </a:lnTo>
                  <a:lnTo>
                    <a:pt x="0" y="0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0534" name="Freeform 54">
              <a:extLst>
                <a:ext uri="{FF2B5EF4-FFF2-40B4-BE49-F238E27FC236}">
                  <a16:creationId xmlns:a16="http://schemas.microsoft.com/office/drawing/2014/main" id="{96FC3DA9-F9FF-4410-8DCE-840C869E570B}"/>
                </a:ext>
              </a:extLst>
            </p:cNvPr>
            <p:cNvSpPr>
              <a:spLocks/>
            </p:cNvSpPr>
            <p:nvPr/>
          </p:nvSpPr>
          <p:spPr bwMode="auto">
            <a:xfrm>
              <a:off x="5960" y="1436"/>
              <a:ext cx="1134" cy="681"/>
            </a:xfrm>
            <a:custGeom>
              <a:avLst/>
              <a:gdLst>
                <a:gd name="T0" fmla="*/ 0 w 1134"/>
                <a:gd name="T1" fmla="*/ 341 h 681"/>
                <a:gd name="T2" fmla="*/ 907 w 1134"/>
                <a:gd name="T3" fmla="*/ 341 h 681"/>
                <a:gd name="T4" fmla="*/ 907 w 1134"/>
                <a:gd name="T5" fmla="*/ 454 h 681"/>
                <a:gd name="T6" fmla="*/ 1020 w 1134"/>
                <a:gd name="T7" fmla="*/ 454 h 681"/>
                <a:gd name="T8" fmla="*/ 1020 w 1134"/>
                <a:gd name="T9" fmla="*/ 681 h 681"/>
                <a:gd name="T10" fmla="*/ 1134 w 1134"/>
                <a:gd name="T11" fmla="*/ 681 h 681"/>
                <a:gd name="T12" fmla="*/ 1134 w 1134"/>
                <a:gd name="T13" fmla="*/ 0 h 681"/>
                <a:gd name="T14" fmla="*/ 907 w 1134"/>
                <a:gd name="T15" fmla="*/ 0 h 681"/>
                <a:gd name="T16" fmla="*/ 907 w 1134"/>
                <a:gd name="T17" fmla="*/ 114 h 681"/>
                <a:gd name="T18" fmla="*/ 340 w 1134"/>
                <a:gd name="T19" fmla="*/ 114 h 681"/>
                <a:gd name="T20" fmla="*/ 340 w 1134"/>
                <a:gd name="T21" fmla="*/ 227 h 681"/>
                <a:gd name="T22" fmla="*/ 0 w 1134"/>
                <a:gd name="T23" fmla="*/ 227 h 681"/>
                <a:gd name="T24" fmla="*/ 0 w 1134"/>
                <a:gd name="T25" fmla="*/ 34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34" h="681">
                  <a:moveTo>
                    <a:pt x="0" y="341"/>
                  </a:moveTo>
                  <a:lnTo>
                    <a:pt x="907" y="341"/>
                  </a:lnTo>
                  <a:lnTo>
                    <a:pt x="907" y="454"/>
                  </a:lnTo>
                  <a:lnTo>
                    <a:pt x="1020" y="454"/>
                  </a:lnTo>
                  <a:lnTo>
                    <a:pt x="1020" y="681"/>
                  </a:lnTo>
                  <a:lnTo>
                    <a:pt x="1134" y="681"/>
                  </a:lnTo>
                  <a:lnTo>
                    <a:pt x="1134" y="0"/>
                  </a:lnTo>
                  <a:lnTo>
                    <a:pt x="907" y="0"/>
                  </a:lnTo>
                  <a:lnTo>
                    <a:pt x="907" y="114"/>
                  </a:lnTo>
                  <a:lnTo>
                    <a:pt x="340" y="114"/>
                  </a:lnTo>
                  <a:lnTo>
                    <a:pt x="340" y="227"/>
                  </a:lnTo>
                  <a:lnTo>
                    <a:pt x="0" y="227"/>
                  </a:lnTo>
                  <a:lnTo>
                    <a:pt x="0" y="341"/>
                  </a:lnTo>
                  <a:close/>
                </a:path>
              </a:pathLst>
            </a:cu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cap="flat" cmpd="sng">
              <a:solidFill>
                <a:srgbClr val="0080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0535" name="Group 55">
            <a:extLst>
              <a:ext uri="{FF2B5EF4-FFF2-40B4-BE49-F238E27FC236}">
                <a16:creationId xmlns:a16="http://schemas.microsoft.com/office/drawing/2014/main" id="{6C760F10-8812-4B64-93DB-13376753AC65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640013"/>
            <a:ext cx="11341100" cy="6248400"/>
            <a:chOff x="517" y="1663"/>
            <a:chExt cx="7144" cy="3936"/>
          </a:xfrm>
        </p:grpSpPr>
        <p:sp>
          <p:nvSpPr>
            <p:cNvPr id="20536" name="WordArt 56">
              <a:extLst>
                <a:ext uri="{FF2B5EF4-FFF2-40B4-BE49-F238E27FC236}">
                  <a16:creationId xmlns:a16="http://schemas.microsoft.com/office/drawing/2014/main" id="{76B15B10-D072-41D0-AD22-F99153FECC6E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ln w="38100">
                    <a:solidFill>
                      <a:schemeClr val="bg1"/>
                    </a:solidFill>
                    <a:round/>
                    <a:headEnd/>
                    <a:tailEnd/>
                  </a:ln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20537" name="Group 57">
              <a:extLst>
                <a:ext uri="{FF2B5EF4-FFF2-40B4-BE49-F238E27FC236}">
                  <a16:creationId xmlns:a16="http://schemas.microsoft.com/office/drawing/2014/main" id="{83E65C73-C427-46F8-B73B-989E028C9C7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61" y="5027"/>
              <a:ext cx="155" cy="73"/>
              <a:chOff x="1561" y="5027"/>
              <a:chExt cx="155" cy="73"/>
            </a:xfrm>
          </p:grpSpPr>
          <p:sp>
            <p:nvSpPr>
              <p:cNvPr id="20538" name="WordArt 58">
                <a:extLst>
                  <a:ext uri="{FF2B5EF4-FFF2-40B4-BE49-F238E27FC236}">
                    <a16:creationId xmlns:a16="http://schemas.microsoft.com/office/drawing/2014/main" id="{D65498AC-586D-4EB3-939F-87EE7232225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  <p:sp>
            <p:nvSpPr>
              <p:cNvPr id="20539" name="WordArt 59">
                <a:extLst>
                  <a:ext uri="{FF2B5EF4-FFF2-40B4-BE49-F238E27FC236}">
                    <a16:creationId xmlns:a16="http://schemas.microsoft.com/office/drawing/2014/main" id="{0E6AD28C-C08E-4117-808B-1EDA183FA4C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</p:grpSp>
        <p:grpSp>
          <p:nvGrpSpPr>
            <p:cNvPr id="20540" name="Group 60">
              <a:extLst>
                <a:ext uri="{FF2B5EF4-FFF2-40B4-BE49-F238E27FC236}">
                  <a16:creationId xmlns:a16="http://schemas.microsoft.com/office/drawing/2014/main" id="{35715C94-1ABC-48D5-95EF-9FD4AB0633F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651" y="4498"/>
              <a:ext cx="232" cy="73"/>
              <a:chOff x="1651" y="4498"/>
              <a:chExt cx="232" cy="73"/>
            </a:xfrm>
          </p:grpSpPr>
          <p:sp>
            <p:nvSpPr>
              <p:cNvPr id="20541" name="WordArt 61">
                <a:extLst>
                  <a:ext uri="{FF2B5EF4-FFF2-40B4-BE49-F238E27FC236}">
                    <a16:creationId xmlns:a16="http://schemas.microsoft.com/office/drawing/2014/main" id="{0A7037B9-A20D-440A-BD84-0A7649CA7C7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  <p:sp>
            <p:nvSpPr>
              <p:cNvPr id="20542" name="WordArt 62">
                <a:extLst>
                  <a:ext uri="{FF2B5EF4-FFF2-40B4-BE49-F238E27FC236}">
                    <a16:creationId xmlns:a16="http://schemas.microsoft.com/office/drawing/2014/main" id="{5B9DD316-9A2D-4B1D-996C-E8E9448BAB0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</p:grpSp>
        <p:grpSp>
          <p:nvGrpSpPr>
            <p:cNvPr id="20543" name="Group 63">
              <a:extLst>
                <a:ext uri="{FF2B5EF4-FFF2-40B4-BE49-F238E27FC236}">
                  <a16:creationId xmlns:a16="http://schemas.microsoft.com/office/drawing/2014/main" id="{59DC2CC1-75E6-4314-8D33-F451AEF2111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424" y="4158"/>
              <a:ext cx="254" cy="80"/>
              <a:chOff x="1424" y="4158"/>
              <a:chExt cx="254" cy="80"/>
            </a:xfrm>
          </p:grpSpPr>
          <p:sp>
            <p:nvSpPr>
              <p:cNvPr id="20544" name="WordArt 64">
                <a:extLst>
                  <a:ext uri="{FF2B5EF4-FFF2-40B4-BE49-F238E27FC236}">
                    <a16:creationId xmlns:a16="http://schemas.microsoft.com/office/drawing/2014/main" id="{B601EF8A-5F35-4A8E-90F3-88E24F8F07B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  <p:sp>
            <p:nvSpPr>
              <p:cNvPr id="20545" name="WordArt 65">
                <a:extLst>
                  <a:ext uri="{FF2B5EF4-FFF2-40B4-BE49-F238E27FC236}">
                    <a16:creationId xmlns:a16="http://schemas.microsoft.com/office/drawing/2014/main" id="{2E532854-4093-4798-9678-5CEAF24BFE5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</p:grpSp>
        <p:grpSp>
          <p:nvGrpSpPr>
            <p:cNvPr id="20546" name="Group 66">
              <a:extLst>
                <a:ext uri="{FF2B5EF4-FFF2-40B4-BE49-F238E27FC236}">
                  <a16:creationId xmlns:a16="http://schemas.microsoft.com/office/drawing/2014/main" id="{0B327C80-1EF5-4AF8-AEE9-94453D25D7E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722" y="4816"/>
              <a:ext cx="155" cy="73"/>
              <a:chOff x="1722" y="4816"/>
              <a:chExt cx="155" cy="73"/>
            </a:xfrm>
          </p:grpSpPr>
          <p:sp>
            <p:nvSpPr>
              <p:cNvPr id="20547" name="WordArt 67">
                <a:extLst>
                  <a:ext uri="{FF2B5EF4-FFF2-40B4-BE49-F238E27FC236}">
                    <a16:creationId xmlns:a16="http://schemas.microsoft.com/office/drawing/2014/main" id="{9177F913-9CB0-4837-952C-78B5F42F5C1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  <p:sp>
            <p:nvSpPr>
              <p:cNvPr id="20548" name="WordArt 68">
                <a:extLst>
                  <a:ext uri="{FF2B5EF4-FFF2-40B4-BE49-F238E27FC236}">
                    <a16:creationId xmlns:a16="http://schemas.microsoft.com/office/drawing/2014/main" id="{C610FF5B-BAA4-4BC6-BA9D-5941DDB3D96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</p:grpSp>
        <p:grpSp>
          <p:nvGrpSpPr>
            <p:cNvPr id="20549" name="Group 69">
              <a:extLst>
                <a:ext uri="{FF2B5EF4-FFF2-40B4-BE49-F238E27FC236}">
                  <a16:creationId xmlns:a16="http://schemas.microsoft.com/office/drawing/2014/main" id="{D08984E0-AF0A-4C39-8CE6-95A29FC26D0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279" y="2003"/>
              <a:ext cx="340" cy="80"/>
              <a:chOff x="5279" y="2003"/>
              <a:chExt cx="340" cy="80"/>
            </a:xfrm>
          </p:grpSpPr>
          <p:sp>
            <p:nvSpPr>
              <p:cNvPr id="20550" name="WordArt 70">
                <a:extLst>
                  <a:ext uri="{FF2B5EF4-FFF2-40B4-BE49-F238E27FC236}">
                    <a16:creationId xmlns:a16="http://schemas.microsoft.com/office/drawing/2014/main" id="{FEA27B87-0B0B-400F-9301-DB56D0ABE3B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  <p:sp>
            <p:nvSpPr>
              <p:cNvPr id="20551" name="WordArt 71">
                <a:extLst>
                  <a:ext uri="{FF2B5EF4-FFF2-40B4-BE49-F238E27FC236}">
                    <a16:creationId xmlns:a16="http://schemas.microsoft.com/office/drawing/2014/main" id="{63705CA5-F894-44CA-96F3-04C9B9F0C63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</p:grpSp>
        <p:grpSp>
          <p:nvGrpSpPr>
            <p:cNvPr id="20552" name="Group 72">
              <a:extLst>
                <a:ext uri="{FF2B5EF4-FFF2-40B4-BE49-F238E27FC236}">
                  <a16:creationId xmlns:a16="http://schemas.microsoft.com/office/drawing/2014/main" id="{606CB8D8-9B8A-4888-8B0F-5FE581A3223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826" y="3024"/>
              <a:ext cx="232" cy="73"/>
              <a:chOff x="4826" y="3024"/>
              <a:chExt cx="232" cy="73"/>
            </a:xfrm>
          </p:grpSpPr>
          <p:sp>
            <p:nvSpPr>
              <p:cNvPr id="20553" name="WordArt 73">
                <a:extLst>
                  <a:ext uri="{FF2B5EF4-FFF2-40B4-BE49-F238E27FC236}">
                    <a16:creationId xmlns:a16="http://schemas.microsoft.com/office/drawing/2014/main" id="{6927E7AB-1D3C-44FA-B748-956DD4697DF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  <p:sp>
            <p:nvSpPr>
              <p:cNvPr id="20554" name="WordArt 74">
                <a:extLst>
                  <a:ext uri="{FF2B5EF4-FFF2-40B4-BE49-F238E27FC236}">
                    <a16:creationId xmlns:a16="http://schemas.microsoft.com/office/drawing/2014/main" id="{EE770A3F-7AF4-4F7E-B1D2-AC8F22651F4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</p:grpSp>
        <p:grpSp>
          <p:nvGrpSpPr>
            <p:cNvPr id="20555" name="Group 75">
              <a:extLst>
                <a:ext uri="{FF2B5EF4-FFF2-40B4-BE49-F238E27FC236}">
                  <a16:creationId xmlns:a16="http://schemas.microsoft.com/office/drawing/2014/main" id="{1CFC3A31-C1A3-40AA-A4F1-CDD434CF603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3591"/>
              <a:ext cx="254" cy="80"/>
              <a:chOff x="6187" y="3591"/>
              <a:chExt cx="254" cy="80"/>
            </a:xfrm>
          </p:grpSpPr>
          <p:sp>
            <p:nvSpPr>
              <p:cNvPr id="20556" name="WordArt 76">
                <a:extLst>
                  <a:ext uri="{FF2B5EF4-FFF2-40B4-BE49-F238E27FC236}">
                    <a16:creationId xmlns:a16="http://schemas.microsoft.com/office/drawing/2014/main" id="{423C9A8F-F762-4D52-B6B1-CEFCBBE7CBF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  <p:sp>
            <p:nvSpPr>
              <p:cNvPr id="20557" name="WordArt 77">
                <a:extLst>
                  <a:ext uri="{FF2B5EF4-FFF2-40B4-BE49-F238E27FC236}">
                    <a16:creationId xmlns:a16="http://schemas.microsoft.com/office/drawing/2014/main" id="{B556565F-A377-4D9D-86E7-66519617E2F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</p:grpSp>
        <p:grpSp>
          <p:nvGrpSpPr>
            <p:cNvPr id="20558" name="Group 78">
              <a:extLst>
                <a:ext uri="{FF2B5EF4-FFF2-40B4-BE49-F238E27FC236}">
                  <a16:creationId xmlns:a16="http://schemas.microsoft.com/office/drawing/2014/main" id="{ED66E1D4-0F6A-4466-AD8C-9829E8F0FFD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242" y="5032"/>
              <a:ext cx="155" cy="73"/>
              <a:chOff x="1242" y="5032"/>
              <a:chExt cx="155" cy="73"/>
            </a:xfrm>
          </p:grpSpPr>
          <p:sp>
            <p:nvSpPr>
              <p:cNvPr id="20559" name="WordArt 79">
                <a:extLst>
                  <a:ext uri="{FF2B5EF4-FFF2-40B4-BE49-F238E27FC236}">
                    <a16:creationId xmlns:a16="http://schemas.microsoft.com/office/drawing/2014/main" id="{A3B81D90-6595-4B61-8686-36791615546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  <p:sp>
            <p:nvSpPr>
              <p:cNvPr id="20560" name="WordArt 80">
                <a:extLst>
                  <a:ext uri="{FF2B5EF4-FFF2-40B4-BE49-F238E27FC236}">
                    <a16:creationId xmlns:a16="http://schemas.microsoft.com/office/drawing/2014/main" id="{7049EF0B-55B6-4912-8289-8709F6065C5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</p:grpSp>
        <p:grpSp>
          <p:nvGrpSpPr>
            <p:cNvPr id="20561" name="Group 81">
              <a:extLst>
                <a:ext uri="{FF2B5EF4-FFF2-40B4-BE49-F238E27FC236}">
                  <a16:creationId xmlns:a16="http://schemas.microsoft.com/office/drawing/2014/main" id="{D1EA1994-CD05-413C-944C-8776E563796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23" y="5288"/>
              <a:ext cx="155" cy="73"/>
              <a:chOff x="1523" y="5288"/>
              <a:chExt cx="155" cy="73"/>
            </a:xfrm>
          </p:grpSpPr>
          <p:sp>
            <p:nvSpPr>
              <p:cNvPr id="20562" name="WordArt 82">
                <a:extLst>
                  <a:ext uri="{FF2B5EF4-FFF2-40B4-BE49-F238E27FC236}">
                    <a16:creationId xmlns:a16="http://schemas.microsoft.com/office/drawing/2014/main" id="{0C1B6A4D-8DB4-425A-A6DB-C1A36D99004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  <p:sp>
            <p:nvSpPr>
              <p:cNvPr id="20563" name="WordArt 83">
                <a:extLst>
                  <a:ext uri="{FF2B5EF4-FFF2-40B4-BE49-F238E27FC236}">
                    <a16:creationId xmlns:a16="http://schemas.microsoft.com/office/drawing/2014/main" id="{43295007-45C7-4D38-B4DB-211D1F81C4C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</p:grpSp>
        <p:grpSp>
          <p:nvGrpSpPr>
            <p:cNvPr id="20564" name="Group 84">
              <a:extLst>
                <a:ext uri="{FF2B5EF4-FFF2-40B4-BE49-F238E27FC236}">
                  <a16:creationId xmlns:a16="http://schemas.microsoft.com/office/drawing/2014/main" id="{451FEEEF-5F4C-4BAF-8C03-3CCEBFA2B7A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55" y="4425"/>
              <a:ext cx="155" cy="73"/>
              <a:chOff x="1155" y="4425"/>
              <a:chExt cx="155" cy="73"/>
            </a:xfrm>
          </p:grpSpPr>
          <p:sp>
            <p:nvSpPr>
              <p:cNvPr id="20565" name="WordArt 85">
                <a:extLst>
                  <a:ext uri="{FF2B5EF4-FFF2-40B4-BE49-F238E27FC236}">
                    <a16:creationId xmlns:a16="http://schemas.microsoft.com/office/drawing/2014/main" id="{BA66A833-1D25-41E9-A0F1-1D3107AD87D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  <p:sp>
            <p:nvSpPr>
              <p:cNvPr id="20566" name="WordArt 86">
                <a:extLst>
                  <a:ext uri="{FF2B5EF4-FFF2-40B4-BE49-F238E27FC236}">
                    <a16:creationId xmlns:a16="http://schemas.microsoft.com/office/drawing/2014/main" id="{96CC3E64-78EF-4C1E-84B6-E2B909C70C8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</p:grpSp>
        <p:grpSp>
          <p:nvGrpSpPr>
            <p:cNvPr id="20567" name="Group 87">
              <a:extLst>
                <a:ext uri="{FF2B5EF4-FFF2-40B4-BE49-F238E27FC236}">
                  <a16:creationId xmlns:a16="http://schemas.microsoft.com/office/drawing/2014/main" id="{A310A168-AFB0-4C26-BD27-C2C65AA7A16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990" y="2838"/>
              <a:ext cx="155" cy="73"/>
              <a:chOff x="3990" y="2838"/>
              <a:chExt cx="155" cy="73"/>
            </a:xfrm>
          </p:grpSpPr>
          <p:sp>
            <p:nvSpPr>
              <p:cNvPr id="20568" name="WordArt 88">
                <a:extLst>
                  <a:ext uri="{FF2B5EF4-FFF2-40B4-BE49-F238E27FC236}">
                    <a16:creationId xmlns:a16="http://schemas.microsoft.com/office/drawing/2014/main" id="{D079A363-7096-4A32-AF4F-D2B3D848F05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  <p:sp>
            <p:nvSpPr>
              <p:cNvPr id="20569" name="WordArt 89">
                <a:extLst>
                  <a:ext uri="{FF2B5EF4-FFF2-40B4-BE49-F238E27FC236}">
                    <a16:creationId xmlns:a16="http://schemas.microsoft.com/office/drawing/2014/main" id="{7D53A4BF-D8AB-45BC-A9A1-76A2C6F1F7E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</p:grpSp>
        <p:grpSp>
          <p:nvGrpSpPr>
            <p:cNvPr id="20570" name="Group 90">
              <a:extLst>
                <a:ext uri="{FF2B5EF4-FFF2-40B4-BE49-F238E27FC236}">
                  <a16:creationId xmlns:a16="http://schemas.microsoft.com/office/drawing/2014/main" id="{0FBA90AF-9DD3-4EFF-9582-3972460E35F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407" y="3965"/>
              <a:ext cx="254" cy="80"/>
              <a:chOff x="7407" y="3965"/>
              <a:chExt cx="254" cy="80"/>
            </a:xfrm>
          </p:grpSpPr>
          <p:sp>
            <p:nvSpPr>
              <p:cNvPr id="20571" name="WordArt 91">
                <a:extLst>
                  <a:ext uri="{FF2B5EF4-FFF2-40B4-BE49-F238E27FC236}">
                    <a16:creationId xmlns:a16="http://schemas.microsoft.com/office/drawing/2014/main" id="{B1458849-0C09-43E1-BE32-4A25FCA12E8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  <p:sp>
            <p:nvSpPr>
              <p:cNvPr id="20572" name="WordArt 92">
                <a:extLst>
                  <a:ext uri="{FF2B5EF4-FFF2-40B4-BE49-F238E27FC236}">
                    <a16:creationId xmlns:a16="http://schemas.microsoft.com/office/drawing/2014/main" id="{03B8B0A7-C1FA-4B3B-96FD-DB75078ADC9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</p:grpSp>
        <p:grpSp>
          <p:nvGrpSpPr>
            <p:cNvPr id="20573" name="Group 93">
              <a:extLst>
                <a:ext uri="{FF2B5EF4-FFF2-40B4-BE49-F238E27FC236}">
                  <a16:creationId xmlns:a16="http://schemas.microsoft.com/office/drawing/2014/main" id="{ADE4C87E-8309-4367-ACBB-A0358063C43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4158"/>
              <a:ext cx="254" cy="80"/>
              <a:chOff x="3125" y="4158"/>
              <a:chExt cx="254" cy="80"/>
            </a:xfrm>
          </p:grpSpPr>
          <p:sp>
            <p:nvSpPr>
              <p:cNvPr id="20574" name="WordArt 94">
                <a:extLst>
                  <a:ext uri="{FF2B5EF4-FFF2-40B4-BE49-F238E27FC236}">
                    <a16:creationId xmlns:a16="http://schemas.microsoft.com/office/drawing/2014/main" id="{C4E98B60-ADB9-474E-8373-A13D70BC446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  <p:sp>
            <p:nvSpPr>
              <p:cNvPr id="20575" name="WordArt 95">
                <a:extLst>
                  <a:ext uri="{FF2B5EF4-FFF2-40B4-BE49-F238E27FC236}">
                    <a16:creationId xmlns:a16="http://schemas.microsoft.com/office/drawing/2014/main" id="{EBAB5470-6985-49EA-8CF8-C7242C3112D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</p:grpSp>
        <p:grpSp>
          <p:nvGrpSpPr>
            <p:cNvPr id="20576" name="Group 96">
              <a:extLst>
                <a:ext uri="{FF2B5EF4-FFF2-40B4-BE49-F238E27FC236}">
                  <a16:creationId xmlns:a16="http://schemas.microsoft.com/office/drawing/2014/main" id="{2D2B278F-7C31-415B-8877-CF12DB6E29C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207" y="3137"/>
              <a:ext cx="254" cy="80"/>
              <a:chOff x="7207" y="3137"/>
              <a:chExt cx="254" cy="80"/>
            </a:xfrm>
          </p:grpSpPr>
          <p:sp>
            <p:nvSpPr>
              <p:cNvPr id="20577" name="WordArt 97">
                <a:extLst>
                  <a:ext uri="{FF2B5EF4-FFF2-40B4-BE49-F238E27FC236}">
                    <a16:creationId xmlns:a16="http://schemas.microsoft.com/office/drawing/2014/main" id="{B5E908BE-1CC3-4545-99A0-C6D39C71EB2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  <p:sp>
            <p:nvSpPr>
              <p:cNvPr id="20578" name="WordArt 98">
                <a:extLst>
                  <a:ext uri="{FF2B5EF4-FFF2-40B4-BE49-F238E27FC236}">
                    <a16:creationId xmlns:a16="http://schemas.microsoft.com/office/drawing/2014/main" id="{8B535851-4563-4578-83B3-EF39C075868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</p:grpSp>
        <p:grpSp>
          <p:nvGrpSpPr>
            <p:cNvPr id="20579" name="Group 99">
              <a:extLst>
                <a:ext uri="{FF2B5EF4-FFF2-40B4-BE49-F238E27FC236}">
                  <a16:creationId xmlns:a16="http://schemas.microsoft.com/office/drawing/2014/main" id="{C90DE28C-BA91-4FFA-AF15-0EEA8CB3AAF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2797"/>
              <a:ext cx="254" cy="80"/>
              <a:chOff x="6754" y="2797"/>
              <a:chExt cx="254" cy="80"/>
            </a:xfrm>
          </p:grpSpPr>
          <p:sp>
            <p:nvSpPr>
              <p:cNvPr id="20580" name="WordArt 100">
                <a:extLst>
                  <a:ext uri="{FF2B5EF4-FFF2-40B4-BE49-F238E27FC236}">
                    <a16:creationId xmlns:a16="http://schemas.microsoft.com/office/drawing/2014/main" id="{1BBF2154-5B92-42DE-8E0A-1E6B7F6627E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  <p:sp>
            <p:nvSpPr>
              <p:cNvPr id="20581" name="WordArt 101">
                <a:extLst>
                  <a:ext uri="{FF2B5EF4-FFF2-40B4-BE49-F238E27FC236}">
                    <a16:creationId xmlns:a16="http://schemas.microsoft.com/office/drawing/2014/main" id="{F340A725-3DE1-4FB7-8B6F-BBC1953D2A9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</p:grpSp>
        <p:grpSp>
          <p:nvGrpSpPr>
            <p:cNvPr id="20582" name="Group 102">
              <a:extLst>
                <a:ext uri="{FF2B5EF4-FFF2-40B4-BE49-F238E27FC236}">
                  <a16:creationId xmlns:a16="http://schemas.microsoft.com/office/drawing/2014/main" id="{FFA405D3-0269-4F79-816C-588D5D4BCFE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72" y="3818"/>
              <a:ext cx="232" cy="73"/>
              <a:chOff x="4372" y="3818"/>
              <a:chExt cx="232" cy="73"/>
            </a:xfrm>
          </p:grpSpPr>
          <p:sp>
            <p:nvSpPr>
              <p:cNvPr id="20583" name="WordArt 103">
                <a:extLst>
                  <a:ext uri="{FF2B5EF4-FFF2-40B4-BE49-F238E27FC236}">
                    <a16:creationId xmlns:a16="http://schemas.microsoft.com/office/drawing/2014/main" id="{93EC4085-EC92-40F0-BFAE-9E5EF468E24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  <p:sp>
            <p:nvSpPr>
              <p:cNvPr id="20584" name="WordArt 104">
                <a:extLst>
                  <a:ext uri="{FF2B5EF4-FFF2-40B4-BE49-F238E27FC236}">
                    <a16:creationId xmlns:a16="http://schemas.microsoft.com/office/drawing/2014/main" id="{DACC6104-88EB-4553-87A7-A9727642BCC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</p:grpSp>
        <p:grpSp>
          <p:nvGrpSpPr>
            <p:cNvPr id="20585" name="Group 105">
              <a:extLst>
                <a:ext uri="{FF2B5EF4-FFF2-40B4-BE49-F238E27FC236}">
                  <a16:creationId xmlns:a16="http://schemas.microsoft.com/office/drawing/2014/main" id="{47495DA1-4F2B-412B-BFB2-7F8DA748100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099" y="3291"/>
              <a:ext cx="232" cy="73"/>
              <a:chOff x="2099" y="3291"/>
              <a:chExt cx="232" cy="73"/>
            </a:xfrm>
          </p:grpSpPr>
          <p:sp>
            <p:nvSpPr>
              <p:cNvPr id="20586" name="WordArt 106">
                <a:extLst>
                  <a:ext uri="{FF2B5EF4-FFF2-40B4-BE49-F238E27FC236}">
                    <a16:creationId xmlns:a16="http://schemas.microsoft.com/office/drawing/2014/main" id="{952E7C2C-D45F-46D6-9A45-6496BE6F11C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  <p:sp>
            <p:nvSpPr>
              <p:cNvPr id="20587" name="WordArt 107">
                <a:extLst>
                  <a:ext uri="{FF2B5EF4-FFF2-40B4-BE49-F238E27FC236}">
                    <a16:creationId xmlns:a16="http://schemas.microsoft.com/office/drawing/2014/main" id="{24800775-6282-4078-B4D3-7654CFF069E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</p:grpSp>
        <p:grpSp>
          <p:nvGrpSpPr>
            <p:cNvPr id="20588" name="Group 108">
              <a:extLst>
                <a:ext uri="{FF2B5EF4-FFF2-40B4-BE49-F238E27FC236}">
                  <a16:creationId xmlns:a16="http://schemas.microsoft.com/office/drawing/2014/main" id="{C496ABD7-7BB4-469E-A5BB-82CCCD62D76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125" y="5519"/>
              <a:ext cx="340" cy="80"/>
              <a:chOff x="3125" y="5519"/>
              <a:chExt cx="340" cy="80"/>
            </a:xfrm>
          </p:grpSpPr>
          <p:sp>
            <p:nvSpPr>
              <p:cNvPr id="20589" name="WordArt 109">
                <a:extLst>
                  <a:ext uri="{FF2B5EF4-FFF2-40B4-BE49-F238E27FC236}">
                    <a16:creationId xmlns:a16="http://schemas.microsoft.com/office/drawing/2014/main" id="{45130602-8066-4649-97C4-6AEC6EA1DB3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  <p:sp>
            <p:nvSpPr>
              <p:cNvPr id="20590" name="WordArt 110">
                <a:extLst>
                  <a:ext uri="{FF2B5EF4-FFF2-40B4-BE49-F238E27FC236}">
                    <a16:creationId xmlns:a16="http://schemas.microsoft.com/office/drawing/2014/main" id="{02092EA3-B064-4CD1-9205-68EC75FA26C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</p:grpSp>
        <p:grpSp>
          <p:nvGrpSpPr>
            <p:cNvPr id="20591" name="Group 111">
              <a:extLst>
                <a:ext uri="{FF2B5EF4-FFF2-40B4-BE49-F238E27FC236}">
                  <a16:creationId xmlns:a16="http://schemas.microsoft.com/office/drawing/2014/main" id="{75D442C0-3F47-4A2C-92F9-7A3B230E040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465" y="4985"/>
              <a:ext cx="340" cy="80"/>
              <a:chOff x="3465" y="4985"/>
              <a:chExt cx="340" cy="80"/>
            </a:xfrm>
          </p:grpSpPr>
          <p:sp>
            <p:nvSpPr>
              <p:cNvPr id="20592" name="WordArt 112">
                <a:extLst>
                  <a:ext uri="{FF2B5EF4-FFF2-40B4-BE49-F238E27FC236}">
                    <a16:creationId xmlns:a16="http://schemas.microsoft.com/office/drawing/2014/main" id="{10A65675-7C97-4017-BFD6-70C6DE02211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  <p:sp>
            <p:nvSpPr>
              <p:cNvPr id="20593" name="WordArt 113">
                <a:extLst>
                  <a:ext uri="{FF2B5EF4-FFF2-40B4-BE49-F238E27FC236}">
                    <a16:creationId xmlns:a16="http://schemas.microsoft.com/office/drawing/2014/main" id="{26A279B6-18FD-4323-B3F6-D6CF9F611B5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</p:grpSp>
        <p:grpSp>
          <p:nvGrpSpPr>
            <p:cNvPr id="20594" name="Group 114">
              <a:extLst>
                <a:ext uri="{FF2B5EF4-FFF2-40B4-BE49-F238E27FC236}">
                  <a16:creationId xmlns:a16="http://schemas.microsoft.com/office/drawing/2014/main" id="{1735172C-ADF4-4670-8C2B-1FB90BD9B99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003"/>
              <a:ext cx="340" cy="80"/>
              <a:chOff x="6413" y="2003"/>
              <a:chExt cx="340" cy="80"/>
            </a:xfrm>
          </p:grpSpPr>
          <p:sp>
            <p:nvSpPr>
              <p:cNvPr id="20595" name="WordArt 115">
                <a:extLst>
                  <a:ext uri="{FF2B5EF4-FFF2-40B4-BE49-F238E27FC236}">
                    <a16:creationId xmlns:a16="http://schemas.microsoft.com/office/drawing/2014/main" id="{D7CD1350-4A6B-4D0F-8C55-4944FBF5662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  <p:sp>
            <p:nvSpPr>
              <p:cNvPr id="20596" name="WordArt 116">
                <a:extLst>
                  <a:ext uri="{FF2B5EF4-FFF2-40B4-BE49-F238E27FC236}">
                    <a16:creationId xmlns:a16="http://schemas.microsoft.com/office/drawing/2014/main" id="{24AAD926-02CC-4EF8-A04E-5BBFF21D88C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</p:grpSp>
        <p:grpSp>
          <p:nvGrpSpPr>
            <p:cNvPr id="20597" name="Group 117">
              <a:extLst>
                <a:ext uri="{FF2B5EF4-FFF2-40B4-BE49-F238E27FC236}">
                  <a16:creationId xmlns:a16="http://schemas.microsoft.com/office/drawing/2014/main" id="{A7AAE979-C4D6-429B-872B-087AA65ABC0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733" y="2570"/>
              <a:ext cx="254" cy="80"/>
              <a:chOff x="5733" y="2570"/>
              <a:chExt cx="254" cy="80"/>
            </a:xfrm>
          </p:grpSpPr>
          <p:sp>
            <p:nvSpPr>
              <p:cNvPr id="20598" name="WordArt 118">
                <a:extLst>
                  <a:ext uri="{FF2B5EF4-FFF2-40B4-BE49-F238E27FC236}">
                    <a16:creationId xmlns:a16="http://schemas.microsoft.com/office/drawing/2014/main" id="{1F88F963-A165-416C-AF01-8585BCBC1EE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  <p:sp>
            <p:nvSpPr>
              <p:cNvPr id="20599" name="WordArt 119">
                <a:extLst>
                  <a:ext uri="{FF2B5EF4-FFF2-40B4-BE49-F238E27FC236}">
                    <a16:creationId xmlns:a16="http://schemas.microsoft.com/office/drawing/2014/main" id="{E3AA4AFA-E80B-47C2-BD00-3A3B27DC90E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</p:grpSp>
        <p:grpSp>
          <p:nvGrpSpPr>
            <p:cNvPr id="20600" name="Group 120">
              <a:extLst>
                <a:ext uri="{FF2B5EF4-FFF2-40B4-BE49-F238E27FC236}">
                  <a16:creationId xmlns:a16="http://schemas.microsoft.com/office/drawing/2014/main" id="{6991AF8E-C261-4406-AB7E-AF84673A121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92" y="4045"/>
              <a:ext cx="254" cy="80"/>
              <a:chOff x="3692" y="4045"/>
              <a:chExt cx="254" cy="80"/>
            </a:xfrm>
          </p:grpSpPr>
          <p:sp>
            <p:nvSpPr>
              <p:cNvPr id="20601" name="WordArt 121">
                <a:extLst>
                  <a:ext uri="{FF2B5EF4-FFF2-40B4-BE49-F238E27FC236}">
                    <a16:creationId xmlns:a16="http://schemas.microsoft.com/office/drawing/2014/main" id="{47255190-DD75-4374-94A4-E6967DF5CE5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  <p:sp>
            <p:nvSpPr>
              <p:cNvPr id="20602" name="WordArt 122">
                <a:extLst>
                  <a:ext uri="{FF2B5EF4-FFF2-40B4-BE49-F238E27FC236}">
                    <a16:creationId xmlns:a16="http://schemas.microsoft.com/office/drawing/2014/main" id="{B249EE38-F3D2-462A-8A9C-856220CD33F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</p:grpSp>
        <p:grpSp>
          <p:nvGrpSpPr>
            <p:cNvPr id="20603" name="Group 123">
              <a:extLst>
                <a:ext uri="{FF2B5EF4-FFF2-40B4-BE49-F238E27FC236}">
                  <a16:creationId xmlns:a16="http://schemas.microsoft.com/office/drawing/2014/main" id="{A31F6CA9-1D2B-464F-A391-1D408364702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32" y="4498"/>
              <a:ext cx="254" cy="80"/>
              <a:chOff x="4032" y="4498"/>
              <a:chExt cx="254" cy="80"/>
            </a:xfrm>
          </p:grpSpPr>
          <p:sp>
            <p:nvSpPr>
              <p:cNvPr id="20604" name="WordArt 124">
                <a:extLst>
                  <a:ext uri="{FF2B5EF4-FFF2-40B4-BE49-F238E27FC236}">
                    <a16:creationId xmlns:a16="http://schemas.microsoft.com/office/drawing/2014/main" id="{4B2E719C-EF7A-414A-9C72-E199D8281CB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  <p:sp>
            <p:nvSpPr>
              <p:cNvPr id="20605" name="WordArt 125">
                <a:extLst>
                  <a:ext uri="{FF2B5EF4-FFF2-40B4-BE49-F238E27FC236}">
                    <a16:creationId xmlns:a16="http://schemas.microsoft.com/office/drawing/2014/main" id="{B9E4BDBF-1A7A-4787-B78B-6F088C55A41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</p:grpSp>
        <p:grpSp>
          <p:nvGrpSpPr>
            <p:cNvPr id="20606" name="Group 126">
              <a:extLst>
                <a:ext uri="{FF2B5EF4-FFF2-40B4-BE49-F238E27FC236}">
                  <a16:creationId xmlns:a16="http://schemas.microsoft.com/office/drawing/2014/main" id="{746F1674-2407-4DF5-81E0-F9CC508D41A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91" y="5065"/>
              <a:ext cx="254" cy="80"/>
              <a:chOff x="1991" y="5065"/>
              <a:chExt cx="254" cy="80"/>
            </a:xfrm>
          </p:grpSpPr>
          <p:sp>
            <p:nvSpPr>
              <p:cNvPr id="20607" name="WordArt 127">
                <a:extLst>
                  <a:ext uri="{FF2B5EF4-FFF2-40B4-BE49-F238E27FC236}">
                    <a16:creationId xmlns:a16="http://schemas.microsoft.com/office/drawing/2014/main" id="{E2087BF1-EF59-4EB4-8983-F976E050419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  <p:sp>
            <p:nvSpPr>
              <p:cNvPr id="20608" name="WordArt 128">
                <a:extLst>
                  <a:ext uri="{FF2B5EF4-FFF2-40B4-BE49-F238E27FC236}">
                    <a16:creationId xmlns:a16="http://schemas.microsoft.com/office/drawing/2014/main" id="{BF89B792-13BB-4B67-99BC-4AB573A95F8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</p:grpSp>
        <p:sp>
          <p:nvSpPr>
            <p:cNvPr id="20609" name="WordArt 129">
              <a:extLst>
                <a:ext uri="{FF2B5EF4-FFF2-40B4-BE49-F238E27FC236}">
                  <a16:creationId xmlns:a16="http://schemas.microsoft.com/office/drawing/2014/main" id="{D9E99116-41FF-42DC-A55D-F5840A676D44}"/>
                </a:ext>
              </a:extLst>
            </p:cNvPr>
            <p:cNvSpPr>
              <a:spLocks noChangeArrowheads="1" noChangeShapeType="1" noTextEdit="1"/>
            </p:cNvSpPr>
            <p:nvPr/>
          </p:nvSpPr>
          <p:spPr bwMode="auto">
            <a:xfrm>
              <a:off x="2671" y="4725"/>
              <a:ext cx="254" cy="80"/>
            </a:xfrm>
            <a:prstGeom prst="rect">
              <a:avLst/>
            </a:prstGeom>
            <a:extLst>
              <a:ext uri="{91240B29-F687-4F45-9708-019B960494DF}">
                <a14:hiddenLine xmlns:a14="http://schemas.microsoft.com/office/drawing/2010/main" w="38100">
                  <a:solidFill>
                    <a:schemeClr val="bg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/>
                </a14:hiddenEffects>
              </a:ext>
            </a:extLst>
          </p:spPr>
          <p:txBody>
            <a:bodyPr wrap="none" fromWordArt="1">
              <a:prstTxWarp prst="textPlain">
                <a:avLst>
                  <a:gd name="adj" fmla="val 50000"/>
                </a:avLst>
              </a:prstTxWarp>
            </a:bodyPr>
            <a:lstStyle/>
            <a:p>
              <a:pPr algn="ctr"/>
              <a:r>
                <a:rPr lang="ja-JP" altLang="en-US" sz="3600" b="1" kern="10">
                  <a:solidFill>
                    <a:srgbClr val="00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掛川市</a:t>
              </a:r>
            </a:p>
          </p:txBody>
        </p:sp>
        <p:grpSp>
          <p:nvGrpSpPr>
            <p:cNvPr id="20610" name="Group 130">
              <a:extLst>
                <a:ext uri="{FF2B5EF4-FFF2-40B4-BE49-F238E27FC236}">
                  <a16:creationId xmlns:a16="http://schemas.microsoft.com/office/drawing/2014/main" id="{8770805C-DB46-4C38-AB4D-AB65C0A9F2C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5099"/>
              <a:ext cx="254" cy="80"/>
              <a:chOff x="6640" y="5099"/>
              <a:chExt cx="254" cy="80"/>
            </a:xfrm>
          </p:grpSpPr>
          <p:sp>
            <p:nvSpPr>
              <p:cNvPr id="20611" name="WordArt 131">
                <a:extLst>
                  <a:ext uri="{FF2B5EF4-FFF2-40B4-BE49-F238E27FC236}">
                    <a16:creationId xmlns:a16="http://schemas.microsoft.com/office/drawing/2014/main" id="{79D44C9E-23B0-40F5-85CC-3BF1E95125D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  <p:sp>
            <p:nvSpPr>
              <p:cNvPr id="20612" name="WordArt 132">
                <a:extLst>
                  <a:ext uri="{FF2B5EF4-FFF2-40B4-BE49-F238E27FC236}">
                    <a16:creationId xmlns:a16="http://schemas.microsoft.com/office/drawing/2014/main" id="{B1B0A91D-73CB-46D8-A8E2-B279C89BF62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</p:grpSp>
        <p:grpSp>
          <p:nvGrpSpPr>
            <p:cNvPr id="20613" name="Group 133">
              <a:extLst>
                <a:ext uri="{FF2B5EF4-FFF2-40B4-BE49-F238E27FC236}">
                  <a16:creationId xmlns:a16="http://schemas.microsoft.com/office/drawing/2014/main" id="{07433999-1986-4821-AD40-7D38971ED34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2570"/>
              <a:ext cx="254" cy="80"/>
              <a:chOff x="6640" y="2570"/>
              <a:chExt cx="254" cy="80"/>
            </a:xfrm>
          </p:grpSpPr>
          <p:sp>
            <p:nvSpPr>
              <p:cNvPr id="20614" name="WordArt 134">
                <a:extLst>
                  <a:ext uri="{FF2B5EF4-FFF2-40B4-BE49-F238E27FC236}">
                    <a16:creationId xmlns:a16="http://schemas.microsoft.com/office/drawing/2014/main" id="{80F5AA37-6640-4819-BEC3-D7A000011FE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  <p:sp>
            <p:nvSpPr>
              <p:cNvPr id="20615" name="WordArt 135">
                <a:extLst>
                  <a:ext uri="{FF2B5EF4-FFF2-40B4-BE49-F238E27FC236}">
                    <a16:creationId xmlns:a16="http://schemas.microsoft.com/office/drawing/2014/main" id="{B5A5D07C-878C-439F-B9E7-F66F70C652D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</p:grpSp>
        <p:grpSp>
          <p:nvGrpSpPr>
            <p:cNvPr id="20616" name="Group 136">
              <a:extLst>
                <a:ext uri="{FF2B5EF4-FFF2-40B4-BE49-F238E27FC236}">
                  <a16:creationId xmlns:a16="http://schemas.microsoft.com/office/drawing/2014/main" id="{6B71E610-104F-4A3E-9872-DBD28C326CE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3057"/>
              <a:ext cx="254" cy="80"/>
              <a:chOff x="6413" y="3057"/>
              <a:chExt cx="254" cy="80"/>
            </a:xfrm>
          </p:grpSpPr>
          <p:sp>
            <p:nvSpPr>
              <p:cNvPr id="20617" name="WordArt 137">
                <a:extLst>
                  <a:ext uri="{FF2B5EF4-FFF2-40B4-BE49-F238E27FC236}">
                    <a16:creationId xmlns:a16="http://schemas.microsoft.com/office/drawing/2014/main" id="{34688511-D248-4DCB-861A-F1A3706939D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  <p:sp>
            <p:nvSpPr>
              <p:cNvPr id="20618" name="WordArt 138">
                <a:extLst>
                  <a:ext uri="{FF2B5EF4-FFF2-40B4-BE49-F238E27FC236}">
                    <a16:creationId xmlns:a16="http://schemas.microsoft.com/office/drawing/2014/main" id="{C648AFEC-B0BA-4ADA-98DE-4457D90723C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</p:grpSp>
        <p:grpSp>
          <p:nvGrpSpPr>
            <p:cNvPr id="20619" name="Group 139">
              <a:extLst>
                <a:ext uri="{FF2B5EF4-FFF2-40B4-BE49-F238E27FC236}">
                  <a16:creationId xmlns:a16="http://schemas.microsoft.com/office/drawing/2014/main" id="{F490809D-CDAA-418B-9EC0-4333105E878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17" y="5065"/>
              <a:ext cx="254" cy="80"/>
              <a:chOff x="517" y="5065"/>
              <a:chExt cx="254" cy="80"/>
            </a:xfrm>
          </p:grpSpPr>
          <p:sp>
            <p:nvSpPr>
              <p:cNvPr id="20620" name="WordArt 140">
                <a:extLst>
                  <a:ext uri="{FF2B5EF4-FFF2-40B4-BE49-F238E27FC236}">
                    <a16:creationId xmlns:a16="http://schemas.microsoft.com/office/drawing/2014/main" id="{625351A6-241E-4720-9616-DFD08EE6CC2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  <p:sp>
            <p:nvSpPr>
              <p:cNvPr id="20621" name="WordArt 141">
                <a:extLst>
                  <a:ext uri="{FF2B5EF4-FFF2-40B4-BE49-F238E27FC236}">
                    <a16:creationId xmlns:a16="http://schemas.microsoft.com/office/drawing/2014/main" id="{837FBF25-C751-4965-A9CA-C05304985C3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</p:grpSp>
        <p:grpSp>
          <p:nvGrpSpPr>
            <p:cNvPr id="20622" name="Group 142">
              <a:extLst>
                <a:ext uri="{FF2B5EF4-FFF2-40B4-BE49-F238E27FC236}">
                  <a16:creationId xmlns:a16="http://schemas.microsoft.com/office/drawing/2014/main" id="{7A04F29A-3419-420C-855E-227A2085174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31" y="4985"/>
              <a:ext cx="254" cy="80"/>
              <a:chOff x="2331" y="4985"/>
              <a:chExt cx="254" cy="80"/>
            </a:xfrm>
          </p:grpSpPr>
          <p:sp>
            <p:nvSpPr>
              <p:cNvPr id="20623" name="WordArt 143">
                <a:extLst>
                  <a:ext uri="{FF2B5EF4-FFF2-40B4-BE49-F238E27FC236}">
                    <a16:creationId xmlns:a16="http://schemas.microsoft.com/office/drawing/2014/main" id="{DD8E53D3-3E9A-42CD-A436-3DFC4376D3C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  <p:sp>
            <p:nvSpPr>
              <p:cNvPr id="20624" name="WordArt 144">
                <a:extLst>
                  <a:ext uri="{FF2B5EF4-FFF2-40B4-BE49-F238E27FC236}">
                    <a16:creationId xmlns:a16="http://schemas.microsoft.com/office/drawing/2014/main" id="{80C13355-B673-4016-BDBA-BF777A5AB21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</p:grpSp>
        <p:grpSp>
          <p:nvGrpSpPr>
            <p:cNvPr id="20625" name="Group 145">
              <a:extLst>
                <a:ext uri="{FF2B5EF4-FFF2-40B4-BE49-F238E27FC236}">
                  <a16:creationId xmlns:a16="http://schemas.microsoft.com/office/drawing/2014/main" id="{4CD04521-9633-42A5-B8C3-17942C5C4CB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345" y="2684"/>
              <a:ext cx="254" cy="80"/>
              <a:chOff x="4345" y="2684"/>
              <a:chExt cx="254" cy="80"/>
            </a:xfrm>
          </p:grpSpPr>
          <p:sp>
            <p:nvSpPr>
              <p:cNvPr id="20626" name="WordArt 146">
                <a:extLst>
                  <a:ext uri="{FF2B5EF4-FFF2-40B4-BE49-F238E27FC236}">
                    <a16:creationId xmlns:a16="http://schemas.microsoft.com/office/drawing/2014/main" id="{26A2DE1C-4EA3-431B-A858-235A494A99B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  <p:sp>
            <p:nvSpPr>
              <p:cNvPr id="20627" name="WordArt 147">
                <a:extLst>
                  <a:ext uri="{FF2B5EF4-FFF2-40B4-BE49-F238E27FC236}">
                    <a16:creationId xmlns:a16="http://schemas.microsoft.com/office/drawing/2014/main" id="{21BD1DDC-875D-4588-A981-12808914874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</p:grpSp>
        <p:grpSp>
          <p:nvGrpSpPr>
            <p:cNvPr id="20628" name="Group 148">
              <a:extLst>
                <a:ext uri="{FF2B5EF4-FFF2-40B4-BE49-F238E27FC236}">
                  <a16:creationId xmlns:a16="http://schemas.microsoft.com/office/drawing/2014/main" id="{BF81B74A-B47C-4D53-BA6A-4FBE6754656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3965"/>
              <a:ext cx="254" cy="80"/>
              <a:chOff x="6640" y="3965"/>
              <a:chExt cx="254" cy="80"/>
            </a:xfrm>
          </p:grpSpPr>
          <p:sp>
            <p:nvSpPr>
              <p:cNvPr id="20629" name="WordArt 149">
                <a:extLst>
                  <a:ext uri="{FF2B5EF4-FFF2-40B4-BE49-F238E27FC236}">
                    <a16:creationId xmlns:a16="http://schemas.microsoft.com/office/drawing/2014/main" id="{82E11125-9A82-4412-BE96-5994AD51A9C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  <p:sp>
            <p:nvSpPr>
              <p:cNvPr id="20630" name="WordArt 150">
                <a:extLst>
                  <a:ext uri="{FF2B5EF4-FFF2-40B4-BE49-F238E27FC236}">
                    <a16:creationId xmlns:a16="http://schemas.microsoft.com/office/drawing/2014/main" id="{48AA405F-9A35-4385-A453-BFE53EAC610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</p:grpSp>
        <p:grpSp>
          <p:nvGrpSpPr>
            <p:cNvPr id="20631" name="Group 151">
              <a:extLst>
                <a:ext uri="{FF2B5EF4-FFF2-40B4-BE49-F238E27FC236}">
                  <a16:creationId xmlns:a16="http://schemas.microsoft.com/office/drawing/2014/main" id="{3776EE8A-88BB-486C-BB4E-0BCE820185A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2684"/>
              <a:ext cx="254" cy="80"/>
              <a:chOff x="6413" y="2684"/>
              <a:chExt cx="254" cy="80"/>
            </a:xfrm>
          </p:grpSpPr>
          <p:sp>
            <p:nvSpPr>
              <p:cNvPr id="20632" name="WordArt 152">
                <a:extLst>
                  <a:ext uri="{FF2B5EF4-FFF2-40B4-BE49-F238E27FC236}">
                    <a16:creationId xmlns:a16="http://schemas.microsoft.com/office/drawing/2014/main" id="{D2E69452-1130-4C99-8558-F0C6BF78221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  <p:sp>
            <p:nvSpPr>
              <p:cNvPr id="20633" name="WordArt 153">
                <a:extLst>
                  <a:ext uri="{FF2B5EF4-FFF2-40B4-BE49-F238E27FC236}">
                    <a16:creationId xmlns:a16="http://schemas.microsoft.com/office/drawing/2014/main" id="{EF267E4C-866D-47D9-97EB-84B8B1EECF7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</p:grpSp>
        <p:grpSp>
          <p:nvGrpSpPr>
            <p:cNvPr id="20634" name="Group 154">
              <a:extLst>
                <a:ext uri="{FF2B5EF4-FFF2-40B4-BE49-F238E27FC236}">
                  <a16:creationId xmlns:a16="http://schemas.microsoft.com/office/drawing/2014/main" id="{64D55529-84CB-4C76-884D-91476270826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26" y="4645"/>
              <a:ext cx="254" cy="80"/>
              <a:chOff x="6726" y="4645"/>
              <a:chExt cx="254" cy="80"/>
            </a:xfrm>
          </p:grpSpPr>
          <p:sp>
            <p:nvSpPr>
              <p:cNvPr id="20635" name="WordArt 155">
                <a:extLst>
                  <a:ext uri="{FF2B5EF4-FFF2-40B4-BE49-F238E27FC236}">
                    <a16:creationId xmlns:a16="http://schemas.microsoft.com/office/drawing/2014/main" id="{BCCC9AD8-DDDD-41D5-B5F1-7812C67F8A7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  <p:sp>
            <p:nvSpPr>
              <p:cNvPr id="20636" name="WordArt 156">
                <a:extLst>
                  <a:ext uri="{FF2B5EF4-FFF2-40B4-BE49-F238E27FC236}">
                    <a16:creationId xmlns:a16="http://schemas.microsoft.com/office/drawing/2014/main" id="{50F9B27A-1863-43F6-AC0B-D80BC129A84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</p:grpSp>
        <p:grpSp>
          <p:nvGrpSpPr>
            <p:cNvPr id="20637" name="Group 157">
              <a:extLst>
                <a:ext uri="{FF2B5EF4-FFF2-40B4-BE49-F238E27FC236}">
                  <a16:creationId xmlns:a16="http://schemas.microsoft.com/office/drawing/2014/main" id="{4F9F4C0D-5216-4276-A41D-08D5CAFCC6C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4952"/>
              <a:ext cx="254" cy="80"/>
              <a:chOff x="3011" y="4952"/>
              <a:chExt cx="254" cy="80"/>
            </a:xfrm>
          </p:grpSpPr>
          <p:sp>
            <p:nvSpPr>
              <p:cNvPr id="20638" name="WordArt 158">
                <a:extLst>
                  <a:ext uri="{FF2B5EF4-FFF2-40B4-BE49-F238E27FC236}">
                    <a16:creationId xmlns:a16="http://schemas.microsoft.com/office/drawing/2014/main" id="{CD7A8F2F-8DB1-4778-9CDF-805C065BBFC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  <p:sp>
            <p:nvSpPr>
              <p:cNvPr id="20639" name="WordArt 159">
                <a:extLst>
                  <a:ext uri="{FF2B5EF4-FFF2-40B4-BE49-F238E27FC236}">
                    <a16:creationId xmlns:a16="http://schemas.microsoft.com/office/drawing/2014/main" id="{91BB71AA-E2A7-4562-A595-A42FF94ECBC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</p:grpSp>
        <p:grpSp>
          <p:nvGrpSpPr>
            <p:cNvPr id="20640" name="Group 160">
              <a:extLst>
                <a:ext uri="{FF2B5EF4-FFF2-40B4-BE49-F238E27FC236}">
                  <a16:creationId xmlns:a16="http://schemas.microsoft.com/office/drawing/2014/main" id="{EB29A0C1-7606-48AB-A8AE-68DCD5B246A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5405"/>
              <a:ext cx="340" cy="80"/>
              <a:chOff x="6187" y="5405"/>
              <a:chExt cx="340" cy="80"/>
            </a:xfrm>
          </p:grpSpPr>
          <p:sp>
            <p:nvSpPr>
              <p:cNvPr id="20641" name="WordArt 161">
                <a:extLst>
                  <a:ext uri="{FF2B5EF4-FFF2-40B4-BE49-F238E27FC236}">
                    <a16:creationId xmlns:a16="http://schemas.microsoft.com/office/drawing/2014/main" id="{7FC2D829-B724-43B5-9624-12130A488AF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  <p:sp>
            <p:nvSpPr>
              <p:cNvPr id="20642" name="WordArt 162">
                <a:extLst>
                  <a:ext uri="{FF2B5EF4-FFF2-40B4-BE49-F238E27FC236}">
                    <a16:creationId xmlns:a16="http://schemas.microsoft.com/office/drawing/2014/main" id="{A7C13FDA-1FCA-4B1E-8899-D0720A35289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</p:grpSp>
        <p:grpSp>
          <p:nvGrpSpPr>
            <p:cNvPr id="20643" name="Group 163">
              <a:extLst>
                <a:ext uri="{FF2B5EF4-FFF2-40B4-BE49-F238E27FC236}">
                  <a16:creationId xmlns:a16="http://schemas.microsoft.com/office/drawing/2014/main" id="{3DF2617F-A93D-41F8-B3E8-7467FE3360C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094" y="4498"/>
              <a:ext cx="340" cy="80"/>
              <a:chOff x="7094" y="4498"/>
              <a:chExt cx="340" cy="80"/>
            </a:xfrm>
          </p:grpSpPr>
          <p:sp>
            <p:nvSpPr>
              <p:cNvPr id="20644" name="WordArt 164">
                <a:extLst>
                  <a:ext uri="{FF2B5EF4-FFF2-40B4-BE49-F238E27FC236}">
                    <a16:creationId xmlns:a16="http://schemas.microsoft.com/office/drawing/2014/main" id="{C70651E8-C9E8-48C7-B61F-E47D89B251D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  <p:sp>
            <p:nvSpPr>
              <p:cNvPr id="20645" name="WordArt 165">
                <a:extLst>
                  <a:ext uri="{FF2B5EF4-FFF2-40B4-BE49-F238E27FC236}">
                    <a16:creationId xmlns:a16="http://schemas.microsoft.com/office/drawing/2014/main" id="{56AA7DE4-017B-4A12-8B17-50E2EA40698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</p:grpSp>
        <p:grpSp>
          <p:nvGrpSpPr>
            <p:cNvPr id="20646" name="Group 166">
              <a:extLst>
                <a:ext uri="{FF2B5EF4-FFF2-40B4-BE49-F238E27FC236}">
                  <a16:creationId xmlns:a16="http://schemas.microsoft.com/office/drawing/2014/main" id="{374224F6-AF5A-4586-A828-EFD89110F8A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498"/>
              <a:ext cx="340" cy="80"/>
              <a:chOff x="6187" y="4498"/>
              <a:chExt cx="340" cy="80"/>
            </a:xfrm>
          </p:grpSpPr>
          <p:sp>
            <p:nvSpPr>
              <p:cNvPr id="20647" name="WordArt 167">
                <a:extLst>
                  <a:ext uri="{FF2B5EF4-FFF2-40B4-BE49-F238E27FC236}">
                    <a16:creationId xmlns:a16="http://schemas.microsoft.com/office/drawing/2014/main" id="{87D41A03-50F4-4C88-9640-1139921AD7E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  <p:sp>
            <p:nvSpPr>
              <p:cNvPr id="20648" name="WordArt 168">
                <a:extLst>
                  <a:ext uri="{FF2B5EF4-FFF2-40B4-BE49-F238E27FC236}">
                    <a16:creationId xmlns:a16="http://schemas.microsoft.com/office/drawing/2014/main" id="{3A59732C-F3FA-4A87-868F-8B4C0E10A8C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</p:grpSp>
        <p:grpSp>
          <p:nvGrpSpPr>
            <p:cNvPr id="20649" name="Group 169">
              <a:extLst>
                <a:ext uri="{FF2B5EF4-FFF2-40B4-BE49-F238E27FC236}">
                  <a16:creationId xmlns:a16="http://schemas.microsoft.com/office/drawing/2014/main" id="{3B54016C-0969-45FA-B852-7F27CDD7CAB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2684"/>
              <a:ext cx="340" cy="80"/>
              <a:chOff x="3011" y="2684"/>
              <a:chExt cx="340" cy="80"/>
            </a:xfrm>
          </p:grpSpPr>
          <p:sp>
            <p:nvSpPr>
              <p:cNvPr id="20650" name="WordArt 170">
                <a:extLst>
                  <a:ext uri="{FF2B5EF4-FFF2-40B4-BE49-F238E27FC236}">
                    <a16:creationId xmlns:a16="http://schemas.microsoft.com/office/drawing/2014/main" id="{5FA33670-909E-4D01-B0EE-D28638EFCAA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  <p:sp>
            <p:nvSpPr>
              <p:cNvPr id="20651" name="WordArt 171">
                <a:extLst>
                  <a:ext uri="{FF2B5EF4-FFF2-40B4-BE49-F238E27FC236}">
                    <a16:creationId xmlns:a16="http://schemas.microsoft.com/office/drawing/2014/main" id="{42FF030A-AAF6-45EB-BB6C-31704D2D31F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</p:grpSp>
        <p:grpSp>
          <p:nvGrpSpPr>
            <p:cNvPr id="20652" name="Group 172">
              <a:extLst>
                <a:ext uri="{FF2B5EF4-FFF2-40B4-BE49-F238E27FC236}">
                  <a16:creationId xmlns:a16="http://schemas.microsoft.com/office/drawing/2014/main" id="{E7919E49-663A-4FBD-8FD9-9A95A263B02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3364"/>
              <a:ext cx="340" cy="80"/>
              <a:chOff x="6754" y="3364"/>
              <a:chExt cx="340" cy="80"/>
            </a:xfrm>
          </p:grpSpPr>
          <p:sp>
            <p:nvSpPr>
              <p:cNvPr id="20653" name="WordArt 173">
                <a:extLst>
                  <a:ext uri="{FF2B5EF4-FFF2-40B4-BE49-F238E27FC236}">
                    <a16:creationId xmlns:a16="http://schemas.microsoft.com/office/drawing/2014/main" id="{988AB27F-E5AF-4FB1-83FD-C10D02AFCD7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  <p:sp>
            <p:nvSpPr>
              <p:cNvPr id="20654" name="WordArt 174">
                <a:extLst>
                  <a:ext uri="{FF2B5EF4-FFF2-40B4-BE49-F238E27FC236}">
                    <a16:creationId xmlns:a16="http://schemas.microsoft.com/office/drawing/2014/main" id="{B6486407-97B9-4F99-B216-94A67CD0391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</p:grpSp>
        <p:grpSp>
          <p:nvGrpSpPr>
            <p:cNvPr id="20655" name="Group 175">
              <a:extLst>
                <a:ext uri="{FF2B5EF4-FFF2-40B4-BE49-F238E27FC236}">
                  <a16:creationId xmlns:a16="http://schemas.microsoft.com/office/drawing/2014/main" id="{D996347B-1E06-42AE-8956-E667231CBF5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03" y="4198"/>
              <a:ext cx="155" cy="73"/>
              <a:chOff x="2403" y="4198"/>
              <a:chExt cx="155" cy="73"/>
            </a:xfrm>
          </p:grpSpPr>
          <p:sp>
            <p:nvSpPr>
              <p:cNvPr id="20656" name="WordArt 176">
                <a:extLst>
                  <a:ext uri="{FF2B5EF4-FFF2-40B4-BE49-F238E27FC236}">
                    <a16:creationId xmlns:a16="http://schemas.microsoft.com/office/drawing/2014/main" id="{1C9D489D-0F1C-4FD8-959B-F909642D48D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  <p:sp>
            <p:nvSpPr>
              <p:cNvPr id="20657" name="WordArt 177">
                <a:extLst>
                  <a:ext uri="{FF2B5EF4-FFF2-40B4-BE49-F238E27FC236}">
                    <a16:creationId xmlns:a16="http://schemas.microsoft.com/office/drawing/2014/main" id="{18D07591-A010-46F7-9840-503A8CAA8AB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</p:grpSp>
        <p:grpSp>
          <p:nvGrpSpPr>
            <p:cNvPr id="20658" name="Group 178">
              <a:extLst>
                <a:ext uri="{FF2B5EF4-FFF2-40B4-BE49-F238E27FC236}">
                  <a16:creationId xmlns:a16="http://schemas.microsoft.com/office/drawing/2014/main" id="{66EE2384-43B3-44F7-9719-5697ED564D7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40" y="1663"/>
              <a:ext cx="254" cy="80"/>
              <a:chOff x="6640" y="1663"/>
              <a:chExt cx="254" cy="80"/>
            </a:xfrm>
          </p:grpSpPr>
          <p:sp>
            <p:nvSpPr>
              <p:cNvPr id="20659" name="WordArt 179">
                <a:extLst>
                  <a:ext uri="{FF2B5EF4-FFF2-40B4-BE49-F238E27FC236}">
                    <a16:creationId xmlns:a16="http://schemas.microsoft.com/office/drawing/2014/main" id="{253BD854-63C8-4EDC-B838-C29A4387124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  <p:sp>
            <p:nvSpPr>
              <p:cNvPr id="20660" name="WordArt 180">
                <a:extLst>
                  <a:ext uri="{FF2B5EF4-FFF2-40B4-BE49-F238E27FC236}">
                    <a16:creationId xmlns:a16="http://schemas.microsoft.com/office/drawing/2014/main" id="{6F492205-BA27-467E-B927-45CF467AF1D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</p:grpSp>
        <p:grpSp>
          <p:nvGrpSpPr>
            <p:cNvPr id="20661" name="Group 181">
              <a:extLst>
                <a:ext uri="{FF2B5EF4-FFF2-40B4-BE49-F238E27FC236}">
                  <a16:creationId xmlns:a16="http://schemas.microsoft.com/office/drawing/2014/main" id="{BBFADF75-1E13-4315-AAB3-5BCC048751B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8" y="4838"/>
              <a:ext cx="254" cy="80"/>
              <a:chOff x="3778" y="4838"/>
              <a:chExt cx="254" cy="80"/>
            </a:xfrm>
          </p:grpSpPr>
          <p:sp>
            <p:nvSpPr>
              <p:cNvPr id="20662" name="WordArt 182">
                <a:extLst>
                  <a:ext uri="{FF2B5EF4-FFF2-40B4-BE49-F238E27FC236}">
                    <a16:creationId xmlns:a16="http://schemas.microsoft.com/office/drawing/2014/main" id="{D8E028E2-2E86-48AC-B4E2-A5A9209C33C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  <p:sp>
            <p:nvSpPr>
              <p:cNvPr id="20663" name="WordArt 183">
                <a:extLst>
                  <a:ext uri="{FF2B5EF4-FFF2-40B4-BE49-F238E27FC236}">
                    <a16:creationId xmlns:a16="http://schemas.microsoft.com/office/drawing/2014/main" id="{FEABB21A-6FAC-4D59-B506-EA30AA94388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</p:grpSp>
        <p:grpSp>
          <p:nvGrpSpPr>
            <p:cNvPr id="20664" name="Group 184">
              <a:extLst>
                <a:ext uri="{FF2B5EF4-FFF2-40B4-BE49-F238E27FC236}">
                  <a16:creationId xmlns:a16="http://schemas.microsoft.com/office/drawing/2014/main" id="{1AF9D0D1-B3EB-48EF-A8CD-97FA638D947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980" y="2944"/>
              <a:ext cx="254" cy="80"/>
              <a:chOff x="6980" y="2944"/>
              <a:chExt cx="254" cy="80"/>
            </a:xfrm>
          </p:grpSpPr>
          <p:sp>
            <p:nvSpPr>
              <p:cNvPr id="20665" name="WordArt 185">
                <a:extLst>
                  <a:ext uri="{FF2B5EF4-FFF2-40B4-BE49-F238E27FC236}">
                    <a16:creationId xmlns:a16="http://schemas.microsoft.com/office/drawing/2014/main" id="{E77D0449-ED13-4645-A0B0-A8F6B46A368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  <p:sp>
            <p:nvSpPr>
              <p:cNvPr id="20666" name="WordArt 186">
                <a:extLst>
                  <a:ext uri="{FF2B5EF4-FFF2-40B4-BE49-F238E27FC236}">
                    <a16:creationId xmlns:a16="http://schemas.microsoft.com/office/drawing/2014/main" id="{5E53B38B-2BD8-40F9-8B35-AD3D9ADA694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</p:grpSp>
        <p:grpSp>
          <p:nvGrpSpPr>
            <p:cNvPr id="20667" name="Group 187">
              <a:extLst>
                <a:ext uri="{FF2B5EF4-FFF2-40B4-BE49-F238E27FC236}">
                  <a16:creationId xmlns:a16="http://schemas.microsoft.com/office/drawing/2014/main" id="{975821C7-2586-49E1-A284-7C93BAD9EA8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4952"/>
              <a:ext cx="254" cy="80"/>
              <a:chOff x="6187" y="4952"/>
              <a:chExt cx="254" cy="80"/>
            </a:xfrm>
          </p:grpSpPr>
          <p:sp>
            <p:nvSpPr>
              <p:cNvPr id="20668" name="WordArt 188">
                <a:extLst>
                  <a:ext uri="{FF2B5EF4-FFF2-40B4-BE49-F238E27FC236}">
                    <a16:creationId xmlns:a16="http://schemas.microsoft.com/office/drawing/2014/main" id="{D2F9E798-1C4C-44A6-B20B-E8C9A0CE5F0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  <p:sp>
            <p:nvSpPr>
              <p:cNvPr id="20669" name="WordArt 189">
                <a:extLst>
                  <a:ext uri="{FF2B5EF4-FFF2-40B4-BE49-F238E27FC236}">
                    <a16:creationId xmlns:a16="http://schemas.microsoft.com/office/drawing/2014/main" id="{0AB34879-A689-4CFD-9447-1A1FBDDF4D6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</p:grp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536" name="Group 8">
            <a:extLst>
              <a:ext uri="{FF2B5EF4-FFF2-40B4-BE49-F238E27FC236}">
                <a16:creationId xmlns:a16="http://schemas.microsoft.com/office/drawing/2014/main" id="{BC3D9623-8862-47E9-8EFC-FF1B7D5FC070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3360738"/>
            <a:ext cx="3419475" cy="5400675"/>
            <a:chOff x="517" y="2117"/>
            <a:chExt cx="2154" cy="3402"/>
          </a:xfrm>
        </p:grpSpPr>
        <p:sp>
          <p:nvSpPr>
            <p:cNvPr id="22537" name="Rectangle 9">
              <a:extLst>
                <a:ext uri="{FF2B5EF4-FFF2-40B4-BE49-F238E27FC236}">
                  <a16:creationId xmlns:a16="http://schemas.microsoft.com/office/drawing/2014/main" id="{9F8B197E-0B17-4F4B-AF14-38C840F1630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7" y="5179"/>
              <a:ext cx="453" cy="340"/>
            </a:xfrm>
            <a:prstGeom prst="rect">
              <a:avLst/>
            </a:pr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38" name="Rectangle 10">
              <a:extLst>
                <a:ext uri="{FF2B5EF4-FFF2-40B4-BE49-F238E27FC236}">
                  <a16:creationId xmlns:a16="http://schemas.microsoft.com/office/drawing/2014/main" id="{DC74AE98-65DA-4725-8824-8F2F5E231A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7" y="4952"/>
              <a:ext cx="453" cy="226"/>
            </a:xfrm>
            <a:prstGeom prst="rect">
              <a:avLst/>
            </a:pr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39" name="Rectangle 11">
              <a:extLst>
                <a:ext uri="{FF2B5EF4-FFF2-40B4-BE49-F238E27FC236}">
                  <a16:creationId xmlns:a16="http://schemas.microsoft.com/office/drawing/2014/main" id="{4E60D403-F8EA-40FE-8A74-AFF95BA523F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7" y="4725"/>
              <a:ext cx="453" cy="226"/>
            </a:xfrm>
            <a:prstGeom prst="rect">
              <a:avLst/>
            </a:pr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0" name="Rectangle 12">
              <a:extLst>
                <a:ext uri="{FF2B5EF4-FFF2-40B4-BE49-F238E27FC236}">
                  <a16:creationId xmlns:a16="http://schemas.microsoft.com/office/drawing/2014/main" id="{188BCC31-68E4-4B4F-8FB8-7F29A50D000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7" y="4271"/>
              <a:ext cx="453" cy="454"/>
            </a:xfrm>
            <a:prstGeom prst="rect">
              <a:avLst/>
            </a:pr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1" name="Rectangle 13">
              <a:extLst>
                <a:ext uri="{FF2B5EF4-FFF2-40B4-BE49-F238E27FC236}">
                  <a16:creationId xmlns:a16="http://schemas.microsoft.com/office/drawing/2014/main" id="{72B9D24D-EC74-43E1-8E60-E640FEB7F33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7" y="3931"/>
              <a:ext cx="906" cy="793"/>
            </a:xfrm>
            <a:prstGeom prst="rect">
              <a:avLst/>
            </a:pr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2" name="Rectangle 14">
              <a:extLst>
                <a:ext uri="{FF2B5EF4-FFF2-40B4-BE49-F238E27FC236}">
                  <a16:creationId xmlns:a16="http://schemas.microsoft.com/office/drawing/2014/main" id="{BAC2ACD6-FBDA-497C-8A05-E6408F02917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84" y="4725"/>
              <a:ext cx="340" cy="680"/>
            </a:xfrm>
            <a:prstGeom prst="rect">
              <a:avLst/>
            </a:pr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3" name="Rectangle 15">
              <a:extLst>
                <a:ext uri="{FF2B5EF4-FFF2-40B4-BE49-F238E27FC236}">
                  <a16:creationId xmlns:a16="http://schemas.microsoft.com/office/drawing/2014/main" id="{71489EF6-CA44-44AF-ADA0-EBB5B22C3CD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24" y="2117"/>
              <a:ext cx="1247" cy="2155"/>
            </a:xfrm>
            <a:prstGeom prst="rect">
              <a:avLst/>
            </a:prstGeom>
            <a:gradFill rotWithShape="1">
              <a:gsLst>
                <a:gs pos="0">
                  <a:srgbClr val="99CCFF">
                    <a:gamma/>
                    <a:tint val="50980"/>
                    <a:invGamma/>
                  </a:srgbClr>
                </a:gs>
                <a:gs pos="100000">
                  <a:srgbClr val="99CCFF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2544" name="Group 16">
            <a:extLst>
              <a:ext uri="{FF2B5EF4-FFF2-40B4-BE49-F238E27FC236}">
                <a16:creationId xmlns:a16="http://schemas.microsoft.com/office/drawing/2014/main" id="{6FAEA986-D410-4D65-B641-75B7C7CF77CC}"/>
              </a:ext>
            </a:extLst>
          </p:cNvPr>
          <p:cNvGrpSpPr>
            <a:grpSpLocks/>
          </p:cNvGrpSpPr>
          <p:nvPr/>
        </p:nvGrpSpPr>
        <p:grpSpPr bwMode="auto">
          <a:xfrm>
            <a:off x="5321300" y="660400"/>
            <a:ext cx="2700338" cy="5940425"/>
            <a:chOff x="3352" y="416"/>
            <a:chExt cx="1701" cy="3742"/>
          </a:xfrm>
        </p:grpSpPr>
        <p:sp>
          <p:nvSpPr>
            <p:cNvPr id="22545" name="Rectangle 17">
              <a:extLst>
                <a:ext uri="{FF2B5EF4-FFF2-40B4-BE49-F238E27FC236}">
                  <a16:creationId xmlns:a16="http://schemas.microsoft.com/office/drawing/2014/main" id="{FCEA16BB-ECA3-4B57-B644-0BB9800B85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52" y="416"/>
              <a:ext cx="1020" cy="3175"/>
            </a:xfrm>
            <a:prstGeom prst="rect">
              <a:avLst/>
            </a:pr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6" name="Rectangle 18">
              <a:extLst>
                <a:ext uri="{FF2B5EF4-FFF2-40B4-BE49-F238E27FC236}">
                  <a16:creationId xmlns:a16="http://schemas.microsoft.com/office/drawing/2014/main" id="{9A2C3D5E-C380-4BCD-A51B-4752919D514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72" y="2570"/>
              <a:ext cx="681" cy="1021"/>
            </a:xfrm>
            <a:prstGeom prst="rect">
              <a:avLst/>
            </a:pr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47" name="Rectangle 19">
              <a:extLst>
                <a:ext uri="{FF2B5EF4-FFF2-40B4-BE49-F238E27FC236}">
                  <a16:creationId xmlns:a16="http://schemas.microsoft.com/office/drawing/2014/main" id="{A191DAFB-DD44-40E1-988F-89063A4A36F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32" y="3591"/>
              <a:ext cx="1021" cy="567"/>
            </a:xfrm>
            <a:prstGeom prst="rect">
              <a:avLst/>
            </a:prstGeom>
            <a:gradFill rotWithShape="1">
              <a:gsLst>
                <a:gs pos="0">
                  <a:srgbClr val="FFCC00">
                    <a:gamma/>
                    <a:tint val="44314"/>
                    <a:invGamma/>
                  </a:srgbClr>
                </a:gs>
                <a:gs pos="100000">
                  <a:srgbClr val="FFCC00"/>
                </a:gs>
              </a:gsLst>
              <a:lin ang="54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2548" name="Group 20">
            <a:extLst>
              <a:ext uri="{FF2B5EF4-FFF2-40B4-BE49-F238E27FC236}">
                <a16:creationId xmlns:a16="http://schemas.microsoft.com/office/drawing/2014/main" id="{ACF93B4A-6D7B-4CA3-B2C0-004C2AFE3B30}"/>
              </a:ext>
            </a:extLst>
          </p:cNvPr>
          <p:cNvGrpSpPr>
            <a:grpSpLocks/>
          </p:cNvGrpSpPr>
          <p:nvPr/>
        </p:nvGrpSpPr>
        <p:grpSpPr bwMode="auto">
          <a:xfrm>
            <a:off x="820738" y="2100263"/>
            <a:ext cx="11341100" cy="7021512"/>
            <a:chOff x="517" y="1323"/>
            <a:chExt cx="7144" cy="4423"/>
          </a:xfrm>
        </p:grpSpPr>
        <p:sp>
          <p:nvSpPr>
            <p:cNvPr id="22549" name="Rectangle 21">
              <a:extLst>
                <a:ext uri="{FF2B5EF4-FFF2-40B4-BE49-F238E27FC236}">
                  <a16:creationId xmlns:a16="http://schemas.microsoft.com/office/drawing/2014/main" id="{BC8E873F-5924-4597-AE3D-3C5BA6A3589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11" y="4498"/>
              <a:ext cx="227" cy="102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0" name="Rectangle 22">
              <a:extLst>
                <a:ext uri="{FF2B5EF4-FFF2-40B4-BE49-F238E27FC236}">
                  <a16:creationId xmlns:a16="http://schemas.microsoft.com/office/drawing/2014/main" id="{7E0A3EF7-1048-4266-9F0D-255220C7EAB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31" y="4725"/>
              <a:ext cx="340" cy="79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1" name="Rectangle 23">
              <a:extLst>
                <a:ext uri="{FF2B5EF4-FFF2-40B4-BE49-F238E27FC236}">
                  <a16:creationId xmlns:a16="http://schemas.microsoft.com/office/drawing/2014/main" id="{1680E3EF-3BEA-4E31-B2BE-0EF4A9C6AE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7" y="4725"/>
              <a:ext cx="340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2" name="Rectangle 24">
              <a:extLst>
                <a:ext uri="{FF2B5EF4-FFF2-40B4-BE49-F238E27FC236}">
                  <a16:creationId xmlns:a16="http://schemas.microsoft.com/office/drawing/2014/main" id="{281B4F26-A5C1-4DF3-BAD7-11ABB9B4C87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77" y="4271"/>
              <a:ext cx="454" cy="113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3" name="Rectangle 25">
              <a:extLst>
                <a:ext uri="{FF2B5EF4-FFF2-40B4-BE49-F238E27FC236}">
                  <a16:creationId xmlns:a16="http://schemas.microsoft.com/office/drawing/2014/main" id="{F8654AF2-136F-436E-85BC-9A692492C8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331" y="4271"/>
              <a:ext cx="340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4" name="Rectangle 26">
              <a:extLst>
                <a:ext uri="{FF2B5EF4-FFF2-40B4-BE49-F238E27FC236}">
                  <a16:creationId xmlns:a16="http://schemas.microsoft.com/office/drawing/2014/main" id="{C176624F-FC79-417A-8650-9380BEA624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71" y="1777"/>
              <a:ext cx="681" cy="181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5" name="Rectangle 27">
              <a:extLst>
                <a:ext uri="{FF2B5EF4-FFF2-40B4-BE49-F238E27FC236}">
                  <a16:creationId xmlns:a16="http://schemas.microsoft.com/office/drawing/2014/main" id="{9CA6D8B2-6DD4-4BD3-8034-B3C0BF2E158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65" y="3591"/>
              <a:ext cx="567" cy="90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6" name="Rectangle 28">
              <a:extLst>
                <a:ext uri="{FF2B5EF4-FFF2-40B4-BE49-F238E27FC236}">
                  <a16:creationId xmlns:a16="http://schemas.microsoft.com/office/drawing/2014/main" id="{0179D064-33CC-4148-AB7C-E6C886FDA9B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71" y="3591"/>
              <a:ext cx="794" cy="90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7" name="Rectangle 29">
              <a:extLst>
                <a:ext uri="{FF2B5EF4-FFF2-40B4-BE49-F238E27FC236}">
                  <a16:creationId xmlns:a16="http://schemas.microsoft.com/office/drawing/2014/main" id="{B3D20375-BE79-4618-B695-4A077F20E1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71" y="4498"/>
              <a:ext cx="340" cy="102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8" name="Rectangle 30">
              <a:extLst>
                <a:ext uri="{FF2B5EF4-FFF2-40B4-BE49-F238E27FC236}">
                  <a16:creationId xmlns:a16="http://schemas.microsoft.com/office/drawing/2014/main" id="{AA830BC7-2C6D-4922-A1B4-E2A7201B8C0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92" y="4498"/>
              <a:ext cx="340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59" name="Rectangle 31">
              <a:extLst>
                <a:ext uri="{FF2B5EF4-FFF2-40B4-BE49-F238E27FC236}">
                  <a16:creationId xmlns:a16="http://schemas.microsoft.com/office/drawing/2014/main" id="{65FD8E17-293D-4C6D-B44C-4589454418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38" y="4498"/>
              <a:ext cx="454" cy="90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0" name="Rectangle 32">
              <a:extLst>
                <a:ext uri="{FF2B5EF4-FFF2-40B4-BE49-F238E27FC236}">
                  <a16:creationId xmlns:a16="http://schemas.microsoft.com/office/drawing/2014/main" id="{B338CF81-AE75-4E89-A36D-4A3D2A4F56E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238" y="5405"/>
              <a:ext cx="567" cy="34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1" name="Rectangle 33">
              <a:extLst>
                <a:ext uri="{FF2B5EF4-FFF2-40B4-BE49-F238E27FC236}">
                  <a16:creationId xmlns:a16="http://schemas.microsoft.com/office/drawing/2014/main" id="{4F0B80ED-7318-445B-AD39-9D50FF3196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32" y="4158"/>
              <a:ext cx="227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2" name="Rectangle 34">
              <a:extLst>
                <a:ext uri="{FF2B5EF4-FFF2-40B4-BE49-F238E27FC236}">
                  <a16:creationId xmlns:a16="http://schemas.microsoft.com/office/drawing/2014/main" id="{FABFA79D-9219-4BC8-B727-440D1BF8A5F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53" y="1323"/>
              <a:ext cx="1020" cy="113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3" name="Rectangle 35">
              <a:extLst>
                <a:ext uri="{FF2B5EF4-FFF2-40B4-BE49-F238E27FC236}">
                  <a16:creationId xmlns:a16="http://schemas.microsoft.com/office/drawing/2014/main" id="{EAB3082A-DA9E-44CA-98DB-026B165691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53" y="2457"/>
              <a:ext cx="1020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4" name="Rectangle 36">
              <a:extLst>
                <a:ext uri="{FF2B5EF4-FFF2-40B4-BE49-F238E27FC236}">
                  <a16:creationId xmlns:a16="http://schemas.microsoft.com/office/drawing/2014/main" id="{E4ACF132-69D9-4CF8-9D45-9DA95CD637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60" y="5179"/>
              <a:ext cx="567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5" name="Rectangle 37">
              <a:extLst>
                <a:ext uri="{FF2B5EF4-FFF2-40B4-BE49-F238E27FC236}">
                  <a16:creationId xmlns:a16="http://schemas.microsoft.com/office/drawing/2014/main" id="{78628CA8-5C77-4001-8A1B-680975E094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60" y="4838"/>
              <a:ext cx="566" cy="34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6" name="Rectangle 38">
              <a:extLst>
                <a:ext uri="{FF2B5EF4-FFF2-40B4-BE49-F238E27FC236}">
                  <a16:creationId xmlns:a16="http://schemas.microsoft.com/office/drawing/2014/main" id="{B89AC49C-AD40-48FD-909F-18DFD5304A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960" y="4385"/>
              <a:ext cx="566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7" name="Rectangle 39">
              <a:extLst>
                <a:ext uri="{FF2B5EF4-FFF2-40B4-BE49-F238E27FC236}">
                  <a16:creationId xmlns:a16="http://schemas.microsoft.com/office/drawing/2014/main" id="{C1A90D54-F0EE-4290-835F-B003EB6C2A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7" y="4952"/>
              <a:ext cx="453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8" name="Rectangle 40">
              <a:extLst>
                <a:ext uri="{FF2B5EF4-FFF2-40B4-BE49-F238E27FC236}">
                  <a16:creationId xmlns:a16="http://schemas.microsoft.com/office/drawing/2014/main" id="{6A5F4F9E-A8F4-41A0-9C16-FF8C973019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7" y="4385"/>
              <a:ext cx="567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69" name="Rectangle 41">
              <a:extLst>
                <a:ext uri="{FF2B5EF4-FFF2-40B4-BE49-F238E27FC236}">
                  <a16:creationId xmlns:a16="http://schemas.microsoft.com/office/drawing/2014/main" id="{685D76C9-D228-4322-9726-523542EB3A2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094" y="4385"/>
              <a:ext cx="341" cy="56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0" name="Rectangle 42">
              <a:extLst>
                <a:ext uri="{FF2B5EF4-FFF2-40B4-BE49-F238E27FC236}">
                  <a16:creationId xmlns:a16="http://schemas.microsoft.com/office/drawing/2014/main" id="{E4C670B4-EAAF-42B8-9A1D-C70A2308849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3704"/>
              <a:ext cx="1134" cy="68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1" name="Rectangle 43">
              <a:extLst>
                <a:ext uri="{FF2B5EF4-FFF2-40B4-BE49-F238E27FC236}">
                  <a16:creationId xmlns:a16="http://schemas.microsoft.com/office/drawing/2014/main" id="{67B72493-27BA-4580-AF7F-FBBF9F09312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07" y="3704"/>
              <a:ext cx="454" cy="68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2" name="Rectangle 44">
              <a:extLst>
                <a:ext uri="{FF2B5EF4-FFF2-40B4-BE49-F238E27FC236}">
                  <a16:creationId xmlns:a16="http://schemas.microsoft.com/office/drawing/2014/main" id="{C9233F81-211E-45B4-A715-1CE5FAC1A7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07" y="2911"/>
              <a:ext cx="340" cy="79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3" name="Rectangle 45">
              <a:extLst>
                <a:ext uri="{FF2B5EF4-FFF2-40B4-BE49-F238E27FC236}">
                  <a16:creationId xmlns:a16="http://schemas.microsoft.com/office/drawing/2014/main" id="{51631B6F-5456-42B5-9661-7B19B964AA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640" y="3251"/>
              <a:ext cx="567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4" name="Rectangle 46">
              <a:extLst>
                <a:ext uri="{FF2B5EF4-FFF2-40B4-BE49-F238E27FC236}">
                  <a16:creationId xmlns:a16="http://schemas.microsoft.com/office/drawing/2014/main" id="{0BC871F8-36C6-4BF5-9087-999A16FE47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1436"/>
              <a:ext cx="1021" cy="34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5" name="Rectangle 47">
              <a:extLst>
                <a:ext uri="{FF2B5EF4-FFF2-40B4-BE49-F238E27FC236}">
                  <a16:creationId xmlns:a16="http://schemas.microsoft.com/office/drawing/2014/main" id="{CB8E55A7-8D51-4924-A42E-0EDD2FD3753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1777"/>
              <a:ext cx="1021" cy="453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6" name="Rectangle 48">
              <a:extLst>
                <a:ext uri="{FF2B5EF4-FFF2-40B4-BE49-F238E27FC236}">
                  <a16:creationId xmlns:a16="http://schemas.microsoft.com/office/drawing/2014/main" id="{8E346871-998C-428A-8B22-9E99CD6E78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2230"/>
              <a:ext cx="1021" cy="340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7" name="Rectangle 49">
              <a:extLst>
                <a:ext uri="{FF2B5EF4-FFF2-40B4-BE49-F238E27FC236}">
                  <a16:creationId xmlns:a16="http://schemas.microsoft.com/office/drawing/2014/main" id="{F927EBA7-5A48-46F9-BD6F-7B4C9775F1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073" y="2570"/>
              <a:ext cx="454" cy="68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8" name="Rectangle 50">
              <a:extLst>
                <a:ext uri="{FF2B5EF4-FFF2-40B4-BE49-F238E27FC236}">
                  <a16:creationId xmlns:a16="http://schemas.microsoft.com/office/drawing/2014/main" id="{AF188B3C-E85A-4DB9-953F-7FBC9D8D8D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754" y="2570"/>
              <a:ext cx="454" cy="34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79" name="Rectangle 51">
              <a:extLst>
                <a:ext uri="{FF2B5EF4-FFF2-40B4-BE49-F238E27FC236}">
                  <a16:creationId xmlns:a16="http://schemas.microsoft.com/office/drawing/2014/main" id="{1BB6B7C4-BD39-4299-AE59-43ED5818B34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754" y="2911"/>
              <a:ext cx="454" cy="341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80" name="Rectangle 52">
              <a:extLst>
                <a:ext uri="{FF2B5EF4-FFF2-40B4-BE49-F238E27FC236}">
                  <a16:creationId xmlns:a16="http://schemas.microsoft.com/office/drawing/2014/main" id="{B99BDC37-8735-4982-99B1-BB55DF541FA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7" y="2570"/>
              <a:ext cx="227" cy="454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22581" name="Rectangle 53">
              <a:extLst>
                <a:ext uri="{FF2B5EF4-FFF2-40B4-BE49-F238E27FC236}">
                  <a16:creationId xmlns:a16="http://schemas.microsoft.com/office/drawing/2014/main" id="{04BE7BC5-8031-48C6-937D-5851F66DD40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7" y="3024"/>
              <a:ext cx="227" cy="227"/>
            </a:xfrm>
            <a:prstGeom prst="rect">
              <a:avLst/>
            </a:prstGeom>
            <a:gradFill rotWithShape="1">
              <a:gsLst>
                <a:gs pos="0">
                  <a:srgbClr val="99CC00"/>
                </a:gs>
                <a:gs pos="100000">
                  <a:srgbClr val="99CC00">
                    <a:gamma/>
                    <a:tint val="60392"/>
                    <a:invGamma/>
                  </a:srgbClr>
                </a:gs>
              </a:gsLst>
              <a:lin ang="18900000" scaled="1"/>
            </a:gradFill>
            <a:ln w="38100" algn="ctr">
              <a:solidFill>
                <a:srgbClr val="0080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2582" name="Group 54">
            <a:extLst>
              <a:ext uri="{FF2B5EF4-FFF2-40B4-BE49-F238E27FC236}">
                <a16:creationId xmlns:a16="http://schemas.microsoft.com/office/drawing/2014/main" id="{A0F2EC85-C48F-4671-9216-D788EB297C13}"/>
              </a:ext>
            </a:extLst>
          </p:cNvPr>
          <p:cNvGrpSpPr>
            <a:grpSpLocks/>
          </p:cNvGrpSpPr>
          <p:nvPr/>
        </p:nvGrpSpPr>
        <p:grpSpPr bwMode="auto">
          <a:xfrm>
            <a:off x="889000" y="2486025"/>
            <a:ext cx="11114088" cy="6427788"/>
            <a:chOff x="560" y="1566"/>
            <a:chExt cx="7001" cy="4049"/>
          </a:xfrm>
        </p:grpSpPr>
        <p:grpSp>
          <p:nvGrpSpPr>
            <p:cNvPr id="22583" name="Group 55">
              <a:extLst>
                <a:ext uri="{FF2B5EF4-FFF2-40B4-BE49-F238E27FC236}">
                  <a16:creationId xmlns:a16="http://schemas.microsoft.com/office/drawing/2014/main" id="{D6DD97B5-F3C2-4D1D-8B58-20A03957150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76" y="5027"/>
              <a:ext cx="155" cy="73"/>
              <a:chOff x="1561" y="5027"/>
              <a:chExt cx="155" cy="73"/>
            </a:xfrm>
          </p:grpSpPr>
          <p:sp>
            <p:nvSpPr>
              <p:cNvPr id="22584" name="WordArt 56">
                <a:extLst>
                  <a:ext uri="{FF2B5EF4-FFF2-40B4-BE49-F238E27FC236}">
                    <a16:creationId xmlns:a16="http://schemas.microsoft.com/office/drawing/2014/main" id="{040D7E97-7615-4791-A015-ED911BE7B8D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  <p:sp>
            <p:nvSpPr>
              <p:cNvPr id="22585" name="WordArt 57">
                <a:extLst>
                  <a:ext uri="{FF2B5EF4-FFF2-40B4-BE49-F238E27FC236}">
                    <a16:creationId xmlns:a16="http://schemas.microsoft.com/office/drawing/2014/main" id="{5C55CAF6-395A-4E93-865D-15CE3742F3B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61" y="5027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中区</a:t>
                </a:r>
              </a:p>
            </p:txBody>
          </p:sp>
        </p:grpSp>
        <p:grpSp>
          <p:nvGrpSpPr>
            <p:cNvPr id="22586" name="Group 58">
              <a:extLst>
                <a:ext uri="{FF2B5EF4-FFF2-40B4-BE49-F238E27FC236}">
                  <a16:creationId xmlns:a16="http://schemas.microsoft.com/office/drawing/2014/main" id="{197315E4-2083-412F-84F6-7501C0674ED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38" y="4462"/>
              <a:ext cx="232" cy="73"/>
              <a:chOff x="1651" y="4498"/>
              <a:chExt cx="232" cy="73"/>
            </a:xfrm>
          </p:grpSpPr>
          <p:sp>
            <p:nvSpPr>
              <p:cNvPr id="22587" name="WordArt 59">
                <a:extLst>
                  <a:ext uri="{FF2B5EF4-FFF2-40B4-BE49-F238E27FC236}">
                    <a16:creationId xmlns:a16="http://schemas.microsoft.com/office/drawing/2014/main" id="{5FBADDC4-EE03-4303-B6BB-9CE89067AC8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  <p:sp>
            <p:nvSpPr>
              <p:cNvPr id="22588" name="WordArt 60">
                <a:extLst>
                  <a:ext uri="{FF2B5EF4-FFF2-40B4-BE49-F238E27FC236}">
                    <a16:creationId xmlns:a16="http://schemas.microsoft.com/office/drawing/2014/main" id="{FE8D0258-AA7E-45F7-91D5-C8AE8420F14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651" y="449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浜北区</a:t>
                </a:r>
              </a:p>
            </p:txBody>
          </p:sp>
        </p:grpSp>
        <p:grpSp>
          <p:nvGrpSpPr>
            <p:cNvPr id="22589" name="Group 61">
              <a:extLst>
                <a:ext uri="{FF2B5EF4-FFF2-40B4-BE49-F238E27FC236}">
                  <a16:creationId xmlns:a16="http://schemas.microsoft.com/office/drawing/2014/main" id="{36D107C3-A0F2-4707-A60D-98432F5D672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310" y="3931"/>
              <a:ext cx="254" cy="80"/>
              <a:chOff x="1424" y="4158"/>
              <a:chExt cx="254" cy="80"/>
            </a:xfrm>
          </p:grpSpPr>
          <p:sp>
            <p:nvSpPr>
              <p:cNvPr id="22590" name="WordArt 62">
                <a:extLst>
                  <a:ext uri="{FF2B5EF4-FFF2-40B4-BE49-F238E27FC236}">
                    <a16:creationId xmlns:a16="http://schemas.microsoft.com/office/drawing/2014/main" id="{B11646E2-697B-4CF0-9F49-07386147ADF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  <p:sp>
            <p:nvSpPr>
              <p:cNvPr id="22591" name="WordArt 63">
                <a:extLst>
                  <a:ext uri="{FF2B5EF4-FFF2-40B4-BE49-F238E27FC236}">
                    <a16:creationId xmlns:a16="http://schemas.microsoft.com/office/drawing/2014/main" id="{06E41A71-B2E0-4FD0-BCA4-E5C547A728E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424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浜松市</a:t>
                </a:r>
              </a:p>
            </p:txBody>
          </p:sp>
        </p:grpSp>
        <p:grpSp>
          <p:nvGrpSpPr>
            <p:cNvPr id="22592" name="Group 64">
              <a:extLst>
                <a:ext uri="{FF2B5EF4-FFF2-40B4-BE49-F238E27FC236}">
                  <a16:creationId xmlns:a16="http://schemas.microsoft.com/office/drawing/2014/main" id="{0E8F487B-62BB-400C-86E8-2750EDD7639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76" y="4816"/>
              <a:ext cx="155" cy="73"/>
              <a:chOff x="1722" y="4816"/>
              <a:chExt cx="155" cy="73"/>
            </a:xfrm>
          </p:grpSpPr>
          <p:sp>
            <p:nvSpPr>
              <p:cNvPr id="22593" name="WordArt 65">
                <a:extLst>
                  <a:ext uri="{FF2B5EF4-FFF2-40B4-BE49-F238E27FC236}">
                    <a16:creationId xmlns:a16="http://schemas.microsoft.com/office/drawing/2014/main" id="{415469C7-D0A1-4380-9E7F-9AAC8C8DC04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  <p:sp>
            <p:nvSpPr>
              <p:cNvPr id="22594" name="WordArt 66">
                <a:extLst>
                  <a:ext uri="{FF2B5EF4-FFF2-40B4-BE49-F238E27FC236}">
                    <a16:creationId xmlns:a16="http://schemas.microsoft.com/office/drawing/2014/main" id="{F9E8B9DD-897E-4340-B12E-7413AD5F442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722" y="4816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東区</a:t>
                </a:r>
              </a:p>
            </p:txBody>
          </p:sp>
        </p:grpSp>
        <p:grpSp>
          <p:nvGrpSpPr>
            <p:cNvPr id="22595" name="Group 67">
              <a:extLst>
                <a:ext uri="{FF2B5EF4-FFF2-40B4-BE49-F238E27FC236}">
                  <a16:creationId xmlns:a16="http://schemas.microsoft.com/office/drawing/2014/main" id="{FE313FC6-ADF0-41B0-A958-DB7A2E18EE9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393" y="1850"/>
              <a:ext cx="340" cy="80"/>
              <a:chOff x="5279" y="2003"/>
              <a:chExt cx="340" cy="80"/>
            </a:xfrm>
          </p:grpSpPr>
          <p:sp>
            <p:nvSpPr>
              <p:cNvPr id="22596" name="WordArt 68">
                <a:extLst>
                  <a:ext uri="{FF2B5EF4-FFF2-40B4-BE49-F238E27FC236}">
                    <a16:creationId xmlns:a16="http://schemas.microsoft.com/office/drawing/2014/main" id="{1D6E0E10-0271-4C90-939E-BE0CD5465EA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  <p:sp>
            <p:nvSpPr>
              <p:cNvPr id="22597" name="WordArt 69">
                <a:extLst>
                  <a:ext uri="{FF2B5EF4-FFF2-40B4-BE49-F238E27FC236}">
                    <a16:creationId xmlns:a16="http://schemas.microsoft.com/office/drawing/2014/main" id="{94991AC4-1649-48F9-98F2-F9C90AAC73F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279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富士宮市</a:t>
                </a:r>
              </a:p>
            </p:txBody>
          </p:sp>
        </p:grpSp>
        <p:grpSp>
          <p:nvGrpSpPr>
            <p:cNvPr id="22598" name="Group 70">
              <a:extLst>
                <a:ext uri="{FF2B5EF4-FFF2-40B4-BE49-F238E27FC236}">
                  <a16:creationId xmlns:a16="http://schemas.microsoft.com/office/drawing/2014/main" id="{CBCECC5C-113E-41FD-A405-6783E29DD94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597" y="3044"/>
              <a:ext cx="232" cy="73"/>
              <a:chOff x="4826" y="3024"/>
              <a:chExt cx="232" cy="73"/>
            </a:xfrm>
          </p:grpSpPr>
          <p:sp>
            <p:nvSpPr>
              <p:cNvPr id="22599" name="WordArt 71">
                <a:extLst>
                  <a:ext uri="{FF2B5EF4-FFF2-40B4-BE49-F238E27FC236}">
                    <a16:creationId xmlns:a16="http://schemas.microsoft.com/office/drawing/2014/main" id="{EA827F6F-2A4D-4CA5-BB94-3D967DFD735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  <p:sp>
            <p:nvSpPr>
              <p:cNvPr id="22600" name="WordArt 72">
                <a:extLst>
                  <a:ext uri="{FF2B5EF4-FFF2-40B4-BE49-F238E27FC236}">
                    <a16:creationId xmlns:a16="http://schemas.microsoft.com/office/drawing/2014/main" id="{0B362FB4-1ED2-411B-9544-A62F6C289AC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826" y="3024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清水区</a:t>
                </a:r>
              </a:p>
            </p:txBody>
          </p:sp>
        </p:grpSp>
        <p:grpSp>
          <p:nvGrpSpPr>
            <p:cNvPr id="22601" name="Group 73">
              <a:extLst>
                <a:ext uri="{FF2B5EF4-FFF2-40B4-BE49-F238E27FC236}">
                  <a16:creationId xmlns:a16="http://schemas.microsoft.com/office/drawing/2014/main" id="{2B4D508E-611E-41FF-A36F-D134EE856AC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87" y="2911"/>
              <a:ext cx="254" cy="80"/>
              <a:chOff x="6187" y="3591"/>
              <a:chExt cx="254" cy="80"/>
            </a:xfrm>
          </p:grpSpPr>
          <p:sp>
            <p:nvSpPr>
              <p:cNvPr id="22602" name="WordArt 74">
                <a:extLst>
                  <a:ext uri="{FF2B5EF4-FFF2-40B4-BE49-F238E27FC236}">
                    <a16:creationId xmlns:a16="http://schemas.microsoft.com/office/drawing/2014/main" id="{CE493573-4B9A-4290-8E16-7B3EAA6C116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  <p:sp>
            <p:nvSpPr>
              <p:cNvPr id="22603" name="WordArt 75">
                <a:extLst>
                  <a:ext uri="{FF2B5EF4-FFF2-40B4-BE49-F238E27FC236}">
                    <a16:creationId xmlns:a16="http://schemas.microsoft.com/office/drawing/2014/main" id="{2440BE57-5986-46D2-AAD1-774CEADC5C7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3591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沼津市</a:t>
                </a:r>
              </a:p>
            </p:txBody>
          </p:sp>
        </p:grpSp>
        <p:grpSp>
          <p:nvGrpSpPr>
            <p:cNvPr id="22604" name="Group 76">
              <a:extLst>
                <a:ext uri="{FF2B5EF4-FFF2-40B4-BE49-F238E27FC236}">
                  <a16:creationId xmlns:a16="http://schemas.microsoft.com/office/drawing/2014/main" id="{172A473E-18EF-4B26-8845-EDE6B629B77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177" y="5029"/>
              <a:ext cx="155" cy="73"/>
              <a:chOff x="1242" y="5032"/>
              <a:chExt cx="155" cy="73"/>
            </a:xfrm>
          </p:grpSpPr>
          <p:sp>
            <p:nvSpPr>
              <p:cNvPr id="22605" name="WordArt 77">
                <a:extLst>
                  <a:ext uri="{FF2B5EF4-FFF2-40B4-BE49-F238E27FC236}">
                    <a16:creationId xmlns:a16="http://schemas.microsoft.com/office/drawing/2014/main" id="{D8211956-A1F4-4116-AF07-1B4B61962B6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  <p:sp>
            <p:nvSpPr>
              <p:cNvPr id="22606" name="WordArt 78">
                <a:extLst>
                  <a:ext uri="{FF2B5EF4-FFF2-40B4-BE49-F238E27FC236}">
                    <a16:creationId xmlns:a16="http://schemas.microsoft.com/office/drawing/2014/main" id="{1558D726-CD03-498D-B860-B392B00C750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242" y="5032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西区</a:t>
                </a:r>
              </a:p>
            </p:txBody>
          </p:sp>
        </p:grpSp>
        <p:grpSp>
          <p:nvGrpSpPr>
            <p:cNvPr id="22607" name="Group 79">
              <a:extLst>
                <a:ext uri="{FF2B5EF4-FFF2-40B4-BE49-F238E27FC236}">
                  <a16:creationId xmlns:a16="http://schemas.microsoft.com/office/drawing/2014/main" id="{4C3AA12F-271D-4B4E-9E77-F3DA27BECB4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576" y="5288"/>
              <a:ext cx="155" cy="73"/>
              <a:chOff x="1523" y="5288"/>
              <a:chExt cx="155" cy="73"/>
            </a:xfrm>
          </p:grpSpPr>
          <p:sp>
            <p:nvSpPr>
              <p:cNvPr id="22608" name="WordArt 80">
                <a:extLst>
                  <a:ext uri="{FF2B5EF4-FFF2-40B4-BE49-F238E27FC236}">
                    <a16:creationId xmlns:a16="http://schemas.microsoft.com/office/drawing/2014/main" id="{C80A7AA6-AD90-4417-82E1-687BEF2F621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  <p:sp>
            <p:nvSpPr>
              <p:cNvPr id="22609" name="WordArt 81">
                <a:extLst>
                  <a:ext uri="{FF2B5EF4-FFF2-40B4-BE49-F238E27FC236}">
                    <a16:creationId xmlns:a16="http://schemas.microsoft.com/office/drawing/2014/main" id="{B6B26B29-FD0E-4D58-8046-7BBEFF3A264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523" y="528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南区</a:t>
                </a:r>
              </a:p>
            </p:txBody>
          </p:sp>
        </p:grpSp>
        <p:grpSp>
          <p:nvGrpSpPr>
            <p:cNvPr id="22610" name="Group 82">
              <a:extLst>
                <a:ext uri="{FF2B5EF4-FFF2-40B4-BE49-F238E27FC236}">
                  <a16:creationId xmlns:a16="http://schemas.microsoft.com/office/drawing/2014/main" id="{AA35A0FA-9353-428E-B04A-DC924659E9C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893" y="4291"/>
              <a:ext cx="155" cy="73"/>
              <a:chOff x="1155" y="4425"/>
              <a:chExt cx="155" cy="73"/>
            </a:xfrm>
          </p:grpSpPr>
          <p:sp>
            <p:nvSpPr>
              <p:cNvPr id="22611" name="WordArt 83">
                <a:extLst>
                  <a:ext uri="{FF2B5EF4-FFF2-40B4-BE49-F238E27FC236}">
                    <a16:creationId xmlns:a16="http://schemas.microsoft.com/office/drawing/2014/main" id="{0E126F0A-5128-4966-A61E-585CF0C2ED4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  <p:sp>
            <p:nvSpPr>
              <p:cNvPr id="22612" name="WordArt 84">
                <a:extLst>
                  <a:ext uri="{FF2B5EF4-FFF2-40B4-BE49-F238E27FC236}">
                    <a16:creationId xmlns:a16="http://schemas.microsoft.com/office/drawing/2014/main" id="{2F32DCBF-1500-4CD4-B5AF-DE50755A0F9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155" y="4425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北区</a:t>
                </a:r>
              </a:p>
            </p:txBody>
          </p:sp>
        </p:grpSp>
        <p:grpSp>
          <p:nvGrpSpPr>
            <p:cNvPr id="22613" name="Group 85">
              <a:extLst>
                <a:ext uri="{FF2B5EF4-FFF2-40B4-BE49-F238E27FC236}">
                  <a16:creationId xmlns:a16="http://schemas.microsoft.com/office/drawing/2014/main" id="{0A255AF9-3D23-411A-9241-1119C4C8CD5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85" y="1967"/>
              <a:ext cx="155" cy="73"/>
              <a:chOff x="3990" y="2838"/>
              <a:chExt cx="155" cy="73"/>
            </a:xfrm>
          </p:grpSpPr>
          <p:sp>
            <p:nvSpPr>
              <p:cNvPr id="22614" name="WordArt 86">
                <a:extLst>
                  <a:ext uri="{FF2B5EF4-FFF2-40B4-BE49-F238E27FC236}">
                    <a16:creationId xmlns:a16="http://schemas.microsoft.com/office/drawing/2014/main" id="{D70551BB-FDB2-4DE9-A4D2-C602AACFA7B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  <p:sp>
            <p:nvSpPr>
              <p:cNvPr id="22615" name="WordArt 87">
                <a:extLst>
                  <a:ext uri="{FF2B5EF4-FFF2-40B4-BE49-F238E27FC236}">
                    <a16:creationId xmlns:a16="http://schemas.microsoft.com/office/drawing/2014/main" id="{B0C92C7B-173C-4FE2-A49C-089FE4C5A52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990" y="283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葵区</a:t>
                </a:r>
              </a:p>
            </p:txBody>
          </p:sp>
        </p:grpSp>
        <p:grpSp>
          <p:nvGrpSpPr>
            <p:cNvPr id="22616" name="Group 88">
              <a:extLst>
                <a:ext uri="{FF2B5EF4-FFF2-40B4-BE49-F238E27FC236}">
                  <a16:creationId xmlns:a16="http://schemas.microsoft.com/office/drawing/2014/main" id="{605D7FD0-A15D-42A0-BC7C-10EEC8C646F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307" y="4004"/>
              <a:ext cx="254" cy="80"/>
              <a:chOff x="7407" y="3965"/>
              <a:chExt cx="254" cy="80"/>
            </a:xfrm>
          </p:grpSpPr>
          <p:sp>
            <p:nvSpPr>
              <p:cNvPr id="22617" name="WordArt 89">
                <a:extLst>
                  <a:ext uri="{FF2B5EF4-FFF2-40B4-BE49-F238E27FC236}">
                    <a16:creationId xmlns:a16="http://schemas.microsoft.com/office/drawing/2014/main" id="{E96E137E-1C12-43A4-B754-68AA1465A64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  <p:sp>
            <p:nvSpPr>
              <p:cNvPr id="22618" name="WordArt 90">
                <a:extLst>
                  <a:ext uri="{FF2B5EF4-FFF2-40B4-BE49-F238E27FC236}">
                    <a16:creationId xmlns:a16="http://schemas.microsoft.com/office/drawing/2014/main" id="{8D06D867-42DD-44F9-898A-549EB9C3D2A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407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伊東市</a:t>
                </a:r>
              </a:p>
            </p:txBody>
          </p:sp>
        </p:grpSp>
        <p:grpSp>
          <p:nvGrpSpPr>
            <p:cNvPr id="22619" name="Group 91">
              <a:extLst>
                <a:ext uri="{FF2B5EF4-FFF2-40B4-BE49-F238E27FC236}">
                  <a16:creationId xmlns:a16="http://schemas.microsoft.com/office/drawing/2014/main" id="{6FE0C10D-14B8-40D0-828F-8ADA184EDAE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941" y="4005"/>
              <a:ext cx="254" cy="80"/>
              <a:chOff x="3125" y="4158"/>
              <a:chExt cx="254" cy="80"/>
            </a:xfrm>
          </p:grpSpPr>
          <p:sp>
            <p:nvSpPr>
              <p:cNvPr id="22620" name="WordArt 92">
                <a:extLst>
                  <a:ext uri="{FF2B5EF4-FFF2-40B4-BE49-F238E27FC236}">
                    <a16:creationId xmlns:a16="http://schemas.microsoft.com/office/drawing/2014/main" id="{00185BD8-7CF2-46C7-8335-56C941542D1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  <p:sp>
            <p:nvSpPr>
              <p:cNvPr id="22621" name="WordArt 93">
                <a:extLst>
                  <a:ext uri="{FF2B5EF4-FFF2-40B4-BE49-F238E27FC236}">
                    <a16:creationId xmlns:a16="http://schemas.microsoft.com/office/drawing/2014/main" id="{1A82DBA6-8970-40E1-B7E5-0B6C09562E8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415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島田市</a:t>
                </a:r>
              </a:p>
            </p:txBody>
          </p:sp>
        </p:grpSp>
        <p:grpSp>
          <p:nvGrpSpPr>
            <p:cNvPr id="22622" name="Group 94">
              <a:extLst>
                <a:ext uri="{FF2B5EF4-FFF2-40B4-BE49-F238E27FC236}">
                  <a16:creationId xmlns:a16="http://schemas.microsoft.com/office/drawing/2014/main" id="{D08C770C-64A5-4ED8-B8C4-B68F3EACA03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293" y="3251"/>
              <a:ext cx="254" cy="80"/>
              <a:chOff x="7207" y="3137"/>
              <a:chExt cx="254" cy="80"/>
            </a:xfrm>
          </p:grpSpPr>
          <p:sp>
            <p:nvSpPr>
              <p:cNvPr id="22623" name="WordArt 95">
                <a:extLst>
                  <a:ext uri="{FF2B5EF4-FFF2-40B4-BE49-F238E27FC236}">
                    <a16:creationId xmlns:a16="http://schemas.microsoft.com/office/drawing/2014/main" id="{20122D0E-AEB0-4FBC-9200-D3B08B081D7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  <p:sp>
            <p:nvSpPr>
              <p:cNvPr id="22624" name="WordArt 96">
                <a:extLst>
                  <a:ext uri="{FF2B5EF4-FFF2-40B4-BE49-F238E27FC236}">
                    <a16:creationId xmlns:a16="http://schemas.microsoft.com/office/drawing/2014/main" id="{F879D71B-0A54-4C66-9FA0-44A493AF479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207" y="313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熱海市</a:t>
                </a:r>
              </a:p>
            </p:txBody>
          </p:sp>
        </p:grpSp>
        <p:grpSp>
          <p:nvGrpSpPr>
            <p:cNvPr id="22625" name="Group 97">
              <a:extLst>
                <a:ext uri="{FF2B5EF4-FFF2-40B4-BE49-F238E27FC236}">
                  <a16:creationId xmlns:a16="http://schemas.microsoft.com/office/drawing/2014/main" id="{F6B33082-B58A-43C6-8442-1CB32981135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867" y="2684"/>
              <a:ext cx="254" cy="80"/>
              <a:chOff x="6754" y="2797"/>
              <a:chExt cx="254" cy="80"/>
            </a:xfrm>
          </p:grpSpPr>
          <p:sp>
            <p:nvSpPr>
              <p:cNvPr id="22626" name="WordArt 98">
                <a:extLst>
                  <a:ext uri="{FF2B5EF4-FFF2-40B4-BE49-F238E27FC236}">
                    <a16:creationId xmlns:a16="http://schemas.microsoft.com/office/drawing/2014/main" id="{39307E42-2449-47DC-AE20-9BE9654E132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  <p:sp>
            <p:nvSpPr>
              <p:cNvPr id="22627" name="WordArt 99">
                <a:extLst>
                  <a:ext uri="{FF2B5EF4-FFF2-40B4-BE49-F238E27FC236}">
                    <a16:creationId xmlns:a16="http://schemas.microsoft.com/office/drawing/2014/main" id="{57674830-E6CD-4D85-AD11-BDAB7B30AAA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279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三島市</a:t>
                </a:r>
              </a:p>
            </p:txBody>
          </p:sp>
        </p:grpSp>
        <p:grpSp>
          <p:nvGrpSpPr>
            <p:cNvPr id="22628" name="Group 100">
              <a:extLst>
                <a:ext uri="{FF2B5EF4-FFF2-40B4-BE49-F238E27FC236}">
                  <a16:creationId xmlns:a16="http://schemas.microsoft.com/office/drawing/2014/main" id="{E46BDA46-208A-4E70-B281-76D82DF470D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426" y="3838"/>
              <a:ext cx="232" cy="73"/>
              <a:chOff x="4372" y="3818"/>
              <a:chExt cx="232" cy="73"/>
            </a:xfrm>
          </p:grpSpPr>
          <p:sp>
            <p:nvSpPr>
              <p:cNvPr id="22629" name="WordArt 101">
                <a:extLst>
                  <a:ext uri="{FF2B5EF4-FFF2-40B4-BE49-F238E27FC236}">
                    <a16:creationId xmlns:a16="http://schemas.microsoft.com/office/drawing/2014/main" id="{E79DD508-A668-49C4-A64E-F0F336D85121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  <p:sp>
            <p:nvSpPr>
              <p:cNvPr id="22630" name="WordArt 102">
                <a:extLst>
                  <a:ext uri="{FF2B5EF4-FFF2-40B4-BE49-F238E27FC236}">
                    <a16:creationId xmlns:a16="http://schemas.microsoft.com/office/drawing/2014/main" id="{6F05132C-54A5-4285-8629-0F0C2A32AD5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72" y="3818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駿河区</a:t>
                </a:r>
              </a:p>
            </p:txBody>
          </p:sp>
        </p:grpSp>
        <p:grpSp>
          <p:nvGrpSpPr>
            <p:cNvPr id="22631" name="Group 103">
              <a:extLst>
                <a:ext uri="{FF2B5EF4-FFF2-40B4-BE49-F238E27FC236}">
                  <a16:creationId xmlns:a16="http://schemas.microsoft.com/office/drawing/2014/main" id="{224071FB-E150-444A-AE3A-4053EB8DDDF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32" y="3158"/>
              <a:ext cx="232" cy="73"/>
              <a:chOff x="2099" y="3291"/>
              <a:chExt cx="232" cy="73"/>
            </a:xfrm>
          </p:grpSpPr>
          <p:sp>
            <p:nvSpPr>
              <p:cNvPr id="22632" name="WordArt 104">
                <a:extLst>
                  <a:ext uri="{FF2B5EF4-FFF2-40B4-BE49-F238E27FC236}">
                    <a16:creationId xmlns:a16="http://schemas.microsoft.com/office/drawing/2014/main" id="{B3087964-DB88-4F30-A2E0-868030482AE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  <p:sp>
            <p:nvSpPr>
              <p:cNvPr id="22633" name="WordArt 105">
                <a:extLst>
                  <a:ext uri="{FF2B5EF4-FFF2-40B4-BE49-F238E27FC236}">
                    <a16:creationId xmlns:a16="http://schemas.microsoft.com/office/drawing/2014/main" id="{536A7320-8182-46E8-B9ED-4865C8CEC70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099" y="3291"/>
                <a:ext cx="232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天竜区</a:t>
                </a:r>
              </a:p>
            </p:txBody>
          </p:sp>
        </p:grpSp>
        <p:grpSp>
          <p:nvGrpSpPr>
            <p:cNvPr id="22634" name="Group 106">
              <a:extLst>
                <a:ext uri="{FF2B5EF4-FFF2-40B4-BE49-F238E27FC236}">
                  <a16:creationId xmlns:a16="http://schemas.microsoft.com/office/drawing/2014/main" id="{D8441576-E170-434E-AE2B-C6CEDD6DB8E0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352" y="5535"/>
              <a:ext cx="340" cy="80"/>
              <a:chOff x="3125" y="5519"/>
              <a:chExt cx="340" cy="80"/>
            </a:xfrm>
          </p:grpSpPr>
          <p:sp>
            <p:nvSpPr>
              <p:cNvPr id="22635" name="WordArt 107">
                <a:extLst>
                  <a:ext uri="{FF2B5EF4-FFF2-40B4-BE49-F238E27FC236}">
                    <a16:creationId xmlns:a16="http://schemas.microsoft.com/office/drawing/2014/main" id="{58F10FF8-CEBC-4361-812A-E7C71C06F6E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  <p:sp>
            <p:nvSpPr>
              <p:cNvPr id="22636" name="WordArt 108">
                <a:extLst>
                  <a:ext uri="{FF2B5EF4-FFF2-40B4-BE49-F238E27FC236}">
                    <a16:creationId xmlns:a16="http://schemas.microsoft.com/office/drawing/2014/main" id="{D04CCCB6-E2C6-41BD-AC10-D54F5875550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125" y="5519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御前崎市</a:t>
                </a:r>
              </a:p>
            </p:txBody>
          </p:sp>
        </p:grpSp>
        <p:grpSp>
          <p:nvGrpSpPr>
            <p:cNvPr id="22637" name="Group 109">
              <a:extLst>
                <a:ext uri="{FF2B5EF4-FFF2-40B4-BE49-F238E27FC236}">
                  <a16:creationId xmlns:a16="http://schemas.microsoft.com/office/drawing/2014/main" id="{663D729E-31D7-455B-AA9B-EFC5D8A23CB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295" y="4912"/>
              <a:ext cx="340" cy="80"/>
              <a:chOff x="3465" y="4985"/>
              <a:chExt cx="340" cy="80"/>
            </a:xfrm>
          </p:grpSpPr>
          <p:sp>
            <p:nvSpPr>
              <p:cNvPr id="22638" name="WordArt 110">
                <a:extLst>
                  <a:ext uri="{FF2B5EF4-FFF2-40B4-BE49-F238E27FC236}">
                    <a16:creationId xmlns:a16="http://schemas.microsoft.com/office/drawing/2014/main" id="{91BA0960-A352-4C15-8A1A-D260141E0A6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  <p:sp>
            <p:nvSpPr>
              <p:cNvPr id="22639" name="WordArt 111">
                <a:extLst>
                  <a:ext uri="{FF2B5EF4-FFF2-40B4-BE49-F238E27FC236}">
                    <a16:creationId xmlns:a16="http://schemas.microsoft.com/office/drawing/2014/main" id="{28284155-E441-4E60-BB5B-5E0730EBB6E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465" y="498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牧之原市</a:t>
                </a:r>
              </a:p>
            </p:txBody>
          </p:sp>
        </p:grpSp>
        <p:grpSp>
          <p:nvGrpSpPr>
            <p:cNvPr id="22640" name="Group 112">
              <a:extLst>
                <a:ext uri="{FF2B5EF4-FFF2-40B4-BE49-F238E27FC236}">
                  <a16:creationId xmlns:a16="http://schemas.microsoft.com/office/drawing/2014/main" id="{38575125-DE24-492A-B527-DAA71DC8B90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13" y="1964"/>
              <a:ext cx="340" cy="80"/>
              <a:chOff x="6413" y="2003"/>
              <a:chExt cx="340" cy="80"/>
            </a:xfrm>
          </p:grpSpPr>
          <p:sp>
            <p:nvSpPr>
              <p:cNvPr id="22641" name="WordArt 113">
                <a:extLst>
                  <a:ext uri="{FF2B5EF4-FFF2-40B4-BE49-F238E27FC236}">
                    <a16:creationId xmlns:a16="http://schemas.microsoft.com/office/drawing/2014/main" id="{FD4394EF-07A6-4087-A98A-9D6AF9A3081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  <p:sp>
            <p:nvSpPr>
              <p:cNvPr id="22642" name="WordArt 114">
                <a:extLst>
                  <a:ext uri="{FF2B5EF4-FFF2-40B4-BE49-F238E27FC236}">
                    <a16:creationId xmlns:a16="http://schemas.microsoft.com/office/drawing/2014/main" id="{7584420A-CE22-4CD6-9601-7B5B0635C83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003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御殿場市</a:t>
                </a:r>
              </a:p>
            </p:txBody>
          </p:sp>
        </p:grpSp>
        <p:grpSp>
          <p:nvGrpSpPr>
            <p:cNvPr id="22643" name="Group 115">
              <a:extLst>
                <a:ext uri="{FF2B5EF4-FFF2-40B4-BE49-F238E27FC236}">
                  <a16:creationId xmlns:a16="http://schemas.microsoft.com/office/drawing/2014/main" id="{12311A45-715D-4614-A28B-F283C07DBE1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436" y="2700"/>
              <a:ext cx="254" cy="80"/>
              <a:chOff x="5733" y="2570"/>
              <a:chExt cx="254" cy="80"/>
            </a:xfrm>
          </p:grpSpPr>
          <p:sp>
            <p:nvSpPr>
              <p:cNvPr id="22644" name="WordArt 116">
                <a:extLst>
                  <a:ext uri="{FF2B5EF4-FFF2-40B4-BE49-F238E27FC236}">
                    <a16:creationId xmlns:a16="http://schemas.microsoft.com/office/drawing/2014/main" id="{23529944-FF08-4578-9112-F42241EECAC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  <p:sp>
            <p:nvSpPr>
              <p:cNvPr id="22645" name="WordArt 117">
                <a:extLst>
                  <a:ext uri="{FF2B5EF4-FFF2-40B4-BE49-F238E27FC236}">
                    <a16:creationId xmlns:a16="http://schemas.microsoft.com/office/drawing/2014/main" id="{D39D920E-1769-47BD-A6B5-9D34222FAD5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733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富士市</a:t>
                </a:r>
              </a:p>
            </p:txBody>
          </p:sp>
        </p:grpSp>
        <p:grpSp>
          <p:nvGrpSpPr>
            <p:cNvPr id="22646" name="Group 118">
              <a:extLst>
                <a:ext uri="{FF2B5EF4-FFF2-40B4-BE49-F238E27FC236}">
                  <a16:creationId xmlns:a16="http://schemas.microsoft.com/office/drawing/2014/main" id="{A97BDE67-FA4F-4784-9DEF-06F8935AA6F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622" y="4005"/>
              <a:ext cx="254" cy="80"/>
              <a:chOff x="3692" y="4045"/>
              <a:chExt cx="254" cy="80"/>
            </a:xfrm>
          </p:grpSpPr>
          <p:sp>
            <p:nvSpPr>
              <p:cNvPr id="22647" name="WordArt 119">
                <a:extLst>
                  <a:ext uri="{FF2B5EF4-FFF2-40B4-BE49-F238E27FC236}">
                    <a16:creationId xmlns:a16="http://schemas.microsoft.com/office/drawing/2014/main" id="{FD6AA21A-B37D-47C8-BA28-C6ACDD014A9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  <p:sp>
            <p:nvSpPr>
              <p:cNvPr id="22648" name="WordArt 120">
                <a:extLst>
                  <a:ext uri="{FF2B5EF4-FFF2-40B4-BE49-F238E27FC236}">
                    <a16:creationId xmlns:a16="http://schemas.microsoft.com/office/drawing/2014/main" id="{7C3565C2-7EE3-4A66-97AF-0ACD03AB335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692" y="40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藤枝市</a:t>
                </a:r>
              </a:p>
            </p:txBody>
          </p:sp>
        </p:grpSp>
        <p:grpSp>
          <p:nvGrpSpPr>
            <p:cNvPr id="22649" name="Group 121">
              <a:extLst>
                <a:ext uri="{FF2B5EF4-FFF2-40B4-BE49-F238E27FC236}">
                  <a16:creationId xmlns:a16="http://schemas.microsoft.com/office/drawing/2014/main" id="{D84652D9-37F7-4207-A414-7DFDD1B908E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032" y="4498"/>
              <a:ext cx="254" cy="80"/>
              <a:chOff x="4032" y="4498"/>
              <a:chExt cx="254" cy="80"/>
            </a:xfrm>
          </p:grpSpPr>
          <p:sp>
            <p:nvSpPr>
              <p:cNvPr id="22650" name="WordArt 122">
                <a:extLst>
                  <a:ext uri="{FF2B5EF4-FFF2-40B4-BE49-F238E27FC236}">
                    <a16:creationId xmlns:a16="http://schemas.microsoft.com/office/drawing/2014/main" id="{1478AF80-5E75-4028-9E67-13CC600DF39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  <p:sp>
            <p:nvSpPr>
              <p:cNvPr id="22651" name="WordArt 123">
                <a:extLst>
                  <a:ext uri="{FF2B5EF4-FFF2-40B4-BE49-F238E27FC236}">
                    <a16:creationId xmlns:a16="http://schemas.microsoft.com/office/drawing/2014/main" id="{6968FF76-FC8F-4E11-A41E-8E04C81E0A0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032" y="449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焼津市</a:t>
                </a:r>
              </a:p>
            </p:txBody>
          </p:sp>
        </p:grpSp>
        <p:grpSp>
          <p:nvGrpSpPr>
            <p:cNvPr id="22652" name="Group 124">
              <a:extLst>
                <a:ext uri="{FF2B5EF4-FFF2-40B4-BE49-F238E27FC236}">
                  <a16:creationId xmlns:a16="http://schemas.microsoft.com/office/drawing/2014/main" id="{3AACBB18-E8B3-4BBA-BBBA-60C4B81CE99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977" y="4798"/>
              <a:ext cx="254" cy="80"/>
              <a:chOff x="1991" y="5065"/>
              <a:chExt cx="254" cy="80"/>
            </a:xfrm>
          </p:grpSpPr>
          <p:sp>
            <p:nvSpPr>
              <p:cNvPr id="22653" name="WordArt 125">
                <a:extLst>
                  <a:ext uri="{FF2B5EF4-FFF2-40B4-BE49-F238E27FC236}">
                    <a16:creationId xmlns:a16="http://schemas.microsoft.com/office/drawing/2014/main" id="{0749FDCF-E994-413A-8874-7641791B568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  <p:sp>
            <p:nvSpPr>
              <p:cNvPr id="22654" name="WordArt 126">
                <a:extLst>
                  <a:ext uri="{FF2B5EF4-FFF2-40B4-BE49-F238E27FC236}">
                    <a16:creationId xmlns:a16="http://schemas.microsoft.com/office/drawing/2014/main" id="{4F3B9F66-6BD1-487D-8BDC-139DB71583D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1991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磐田市</a:t>
                </a:r>
              </a:p>
            </p:txBody>
          </p:sp>
        </p:grpSp>
        <p:grpSp>
          <p:nvGrpSpPr>
            <p:cNvPr id="22655" name="Group 127">
              <a:extLst>
                <a:ext uri="{FF2B5EF4-FFF2-40B4-BE49-F238E27FC236}">
                  <a16:creationId xmlns:a16="http://schemas.microsoft.com/office/drawing/2014/main" id="{7B5F917C-8325-4258-9B22-856FDD5F061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671" y="4758"/>
              <a:ext cx="254" cy="80"/>
              <a:chOff x="2671" y="4725"/>
              <a:chExt cx="254" cy="80"/>
            </a:xfrm>
          </p:grpSpPr>
          <p:sp>
            <p:nvSpPr>
              <p:cNvPr id="22656" name="WordArt 128">
                <a:extLst>
                  <a:ext uri="{FF2B5EF4-FFF2-40B4-BE49-F238E27FC236}">
                    <a16:creationId xmlns:a16="http://schemas.microsoft.com/office/drawing/2014/main" id="{352DDE55-98D4-46A1-80D5-E99E18FF9FD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671" y="472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掛川市</a:t>
                </a:r>
              </a:p>
            </p:txBody>
          </p:sp>
          <p:sp>
            <p:nvSpPr>
              <p:cNvPr id="22657" name="WordArt 129">
                <a:extLst>
                  <a:ext uri="{FF2B5EF4-FFF2-40B4-BE49-F238E27FC236}">
                    <a16:creationId xmlns:a16="http://schemas.microsoft.com/office/drawing/2014/main" id="{291FF061-0F0E-481D-B7D7-BE8700568A9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671" y="472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掛川市</a:t>
                </a:r>
              </a:p>
            </p:txBody>
          </p:sp>
        </p:grpSp>
        <p:grpSp>
          <p:nvGrpSpPr>
            <p:cNvPr id="22658" name="Group 130">
              <a:extLst>
                <a:ext uri="{FF2B5EF4-FFF2-40B4-BE49-F238E27FC236}">
                  <a16:creationId xmlns:a16="http://schemas.microsoft.com/office/drawing/2014/main" id="{25C97EFA-50C9-4841-B1B0-6BF77EB19D57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27" y="5195"/>
              <a:ext cx="254" cy="80"/>
              <a:chOff x="6640" y="5099"/>
              <a:chExt cx="254" cy="80"/>
            </a:xfrm>
          </p:grpSpPr>
          <p:sp>
            <p:nvSpPr>
              <p:cNvPr id="22659" name="WordArt 131">
                <a:extLst>
                  <a:ext uri="{FF2B5EF4-FFF2-40B4-BE49-F238E27FC236}">
                    <a16:creationId xmlns:a16="http://schemas.microsoft.com/office/drawing/2014/main" id="{6FBAB598-8B9A-4D41-9807-E761AD5A983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  <p:sp>
            <p:nvSpPr>
              <p:cNvPr id="22660" name="WordArt 132">
                <a:extLst>
                  <a:ext uri="{FF2B5EF4-FFF2-40B4-BE49-F238E27FC236}">
                    <a16:creationId xmlns:a16="http://schemas.microsoft.com/office/drawing/2014/main" id="{F5F0E993-8967-4A00-BD3F-DCD2EDCEA87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5099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下田市</a:t>
                </a:r>
              </a:p>
            </p:txBody>
          </p:sp>
        </p:grpSp>
        <p:grpSp>
          <p:nvGrpSpPr>
            <p:cNvPr id="22661" name="Group 133">
              <a:extLst>
                <a:ext uri="{FF2B5EF4-FFF2-40B4-BE49-F238E27FC236}">
                  <a16:creationId xmlns:a16="http://schemas.microsoft.com/office/drawing/2014/main" id="{D569042D-082E-4439-980C-077ECA97320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56" y="2360"/>
              <a:ext cx="254" cy="80"/>
              <a:chOff x="6640" y="2570"/>
              <a:chExt cx="254" cy="80"/>
            </a:xfrm>
          </p:grpSpPr>
          <p:sp>
            <p:nvSpPr>
              <p:cNvPr id="22662" name="WordArt 134">
                <a:extLst>
                  <a:ext uri="{FF2B5EF4-FFF2-40B4-BE49-F238E27FC236}">
                    <a16:creationId xmlns:a16="http://schemas.microsoft.com/office/drawing/2014/main" id="{041D8B33-B3AB-4E44-BEA2-B42F1173EFC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  <p:sp>
            <p:nvSpPr>
              <p:cNvPr id="22663" name="WordArt 135">
                <a:extLst>
                  <a:ext uri="{FF2B5EF4-FFF2-40B4-BE49-F238E27FC236}">
                    <a16:creationId xmlns:a16="http://schemas.microsoft.com/office/drawing/2014/main" id="{4C603A6A-688D-4F62-8F30-1491346CAC9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2570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裾野市</a:t>
                </a:r>
              </a:p>
            </p:txBody>
          </p:sp>
        </p:grpSp>
        <p:grpSp>
          <p:nvGrpSpPr>
            <p:cNvPr id="22664" name="Group 136">
              <a:extLst>
                <a:ext uri="{FF2B5EF4-FFF2-40B4-BE49-F238E27FC236}">
                  <a16:creationId xmlns:a16="http://schemas.microsoft.com/office/drawing/2014/main" id="{0CCC4FDE-3424-4E66-B54E-D29A0E88E77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500" y="3057"/>
              <a:ext cx="254" cy="80"/>
              <a:chOff x="6413" y="3057"/>
              <a:chExt cx="254" cy="80"/>
            </a:xfrm>
          </p:grpSpPr>
          <p:sp>
            <p:nvSpPr>
              <p:cNvPr id="22665" name="WordArt 137">
                <a:extLst>
                  <a:ext uri="{FF2B5EF4-FFF2-40B4-BE49-F238E27FC236}">
                    <a16:creationId xmlns:a16="http://schemas.microsoft.com/office/drawing/2014/main" id="{40D15253-88E2-46D5-84E9-18E6153174B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  <p:sp>
            <p:nvSpPr>
              <p:cNvPr id="22666" name="WordArt 138">
                <a:extLst>
                  <a:ext uri="{FF2B5EF4-FFF2-40B4-BE49-F238E27FC236}">
                    <a16:creationId xmlns:a16="http://schemas.microsoft.com/office/drawing/2014/main" id="{F03B8D4F-5B34-4715-B55F-B36C651CC8E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3057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清水町</a:t>
                </a:r>
              </a:p>
            </p:txBody>
          </p:sp>
        </p:grpSp>
        <p:grpSp>
          <p:nvGrpSpPr>
            <p:cNvPr id="22667" name="Group 139">
              <a:extLst>
                <a:ext uri="{FF2B5EF4-FFF2-40B4-BE49-F238E27FC236}">
                  <a16:creationId xmlns:a16="http://schemas.microsoft.com/office/drawing/2014/main" id="{25DCB251-18DF-4533-9E42-D7AE5F8A14E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60" y="4968"/>
              <a:ext cx="254" cy="80"/>
              <a:chOff x="517" y="5065"/>
              <a:chExt cx="254" cy="80"/>
            </a:xfrm>
          </p:grpSpPr>
          <p:sp>
            <p:nvSpPr>
              <p:cNvPr id="22668" name="WordArt 140">
                <a:extLst>
                  <a:ext uri="{FF2B5EF4-FFF2-40B4-BE49-F238E27FC236}">
                    <a16:creationId xmlns:a16="http://schemas.microsoft.com/office/drawing/2014/main" id="{AA62460A-04E0-4CE7-8BF0-B2E7229A846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  <p:sp>
            <p:nvSpPr>
              <p:cNvPr id="22669" name="WordArt 141">
                <a:extLst>
                  <a:ext uri="{FF2B5EF4-FFF2-40B4-BE49-F238E27FC236}">
                    <a16:creationId xmlns:a16="http://schemas.microsoft.com/office/drawing/2014/main" id="{DC1210ED-749C-466B-8BE7-FFAC2DBFB2A7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517" y="50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湖西市</a:t>
                </a:r>
              </a:p>
            </p:txBody>
          </p:sp>
        </p:grpSp>
        <p:grpSp>
          <p:nvGrpSpPr>
            <p:cNvPr id="22670" name="Group 142">
              <a:extLst>
                <a:ext uri="{FF2B5EF4-FFF2-40B4-BE49-F238E27FC236}">
                  <a16:creationId xmlns:a16="http://schemas.microsoft.com/office/drawing/2014/main" id="{75D2CBF8-02C5-476E-90C9-07F86BF19A4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374" y="5082"/>
              <a:ext cx="254" cy="80"/>
              <a:chOff x="2331" y="4985"/>
              <a:chExt cx="254" cy="80"/>
            </a:xfrm>
          </p:grpSpPr>
          <p:sp>
            <p:nvSpPr>
              <p:cNvPr id="22671" name="WordArt 143">
                <a:extLst>
                  <a:ext uri="{FF2B5EF4-FFF2-40B4-BE49-F238E27FC236}">
                    <a16:creationId xmlns:a16="http://schemas.microsoft.com/office/drawing/2014/main" id="{805802D9-0ADC-4109-8B32-28EDF28F6C4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  <p:sp>
            <p:nvSpPr>
              <p:cNvPr id="22672" name="WordArt 144">
                <a:extLst>
                  <a:ext uri="{FF2B5EF4-FFF2-40B4-BE49-F238E27FC236}">
                    <a16:creationId xmlns:a16="http://schemas.microsoft.com/office/drawing/2014/main" id="{7BD3A901-AC34-47B2-AD0E-718E42E0767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331" y="498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袋井市</a:t>
                </a:r>
              </a:p>
            </p:txBody>
          </p:sp>
        </p:grpSp>
        <p:grpSp>
          <p:nvGrpSpPr>
            <p:cNvPr id="22673" name="Group 145">
              <a:extLst>
                <a:ext uri="{FF2B5EF4-FFF2-40B4-BE49-F238E27FC236}">
                  <a16:creationId xmlns:a16="http://schemas.microsoft.com/office/drawing/2014/main" id="{E632AE54-86A9-4CCD-BA5F-0FBB6F60C78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4259" y="2457"/>
              <a:ext cx="254" cy="80"/>
              <a:chOff x="4345" y="2684"/>
              <a:chExt cx="254" cy="80"/>
            </a:xfrm>
          </p:grpSpPr>
          <p:sp>
            <p:nvSpPr>
              <p:cNvPr id="22674" name="WordArt 146">
                <a:extLst>
                  <a:ext uri="{FF2B5EF4-FFF2-40B4-BE49-F238E27FC236}">
                    <a16:creationId xmlns:a16="http://schemas.microsoft.com/office/drawing/2014/main" id="{EE911169-048F-4850-9E3F-904B48E4444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  <p:sp>
            <p:nvSpPr>
              <p:cNvPr id="22675" name="WordArt 147">
                <a:extLst>
                  <a:ext uri="{FF2B5EF4-FFF2-40B4-BE49-F238E27FC236}">
                    <a16:creationId xmlns:a16="http://schemas.microsoft.com/office/drawing/2014/main" id="{1627A1CF-28D2-4DCC-A36D-BA1A663199B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4345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静岡市</a:t>
                </a:r>
              </a:p>
            </p:txBody>
          </p:sp>
        </p:grpSp>
        <p:grpSp>
          <p:nvGrpSpPr>
            <p:cNvPr id="22676" name="Group 148">
              <a:extLst>
                <a:ext uri="{FF2B5EF4-FFF2-40B4-BE49-F238E27FC236}">
                  <a16:creationId xmlns:a16="http://schemas.microsoft.com/office/drawing/2014/main" id="{C5DA6225-62D7-4C50-AC61-17E060E9935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513" y="4004"/>
              <a:ext cx="254" cy="80"/>
              <a:chOff x="6640" y="3965"/>
              <a:chExt cx="254" cy="80"/>
            </a:xfrm>
          </p:grpSpPr>
          <p:sp>
            <p:nvSpPr>
              <p:cNvPr id="22677" name="WordArt 149">
                <a:extLst>
                  <a:ext uri="{FF2B5EF4-FFF2-40B4-BE49-F238E27FC236}">
                    <a16:creationId xmlns:a16="http://schemas.microsoft.com/office/drawing/2014/main" id="{87B591C7-BB72-499C-AC91-748D0595011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  <p:sp>
            <p:nvSpPr>
              <p:cNvPr id="22678" name="WordArt 150">
                <a:extLst>
                  <a:ext uri="{FF2B5EF4-FFF2-40B4-BE49-F238E27FC236}">
                    <a16:creationId xmlns:a16="http://schemas.microsoft.com/office/drawing/2014/main" id="{BF362D2A-EB51-4EA9-8456-5FA06A16FB9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396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伊豆市</a:t>
                </a:r>
              </a:p>
            </p:txBody>
          </p:sp>
        </p:grpSp>
        <p:grpSp>
          <p:nvGrpSpPr>
            <p:cNvPr id="22679" name="Group 151">
              <a:extLst>
                <a:ext uri="{FF2B5EF4-FFF2-40B4-BE49-F238E27FC236}">
                  <a16:creationId xmlns:a16="http://schemas.microsoft.com/office/drawing/2014/main" id="{B295157C-CB62-42FC-B915-00B46375FA1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527" y="2684"/>
              <a:ext cx="254" cy="80"/>
              <a:chOff x="6413" y="2684"/>
              <a:chExt cx="254" cy="80"/>
            </a:xfrm>
          </p:grpSpPr>
          <p:sp>
            <p:nvSpPr>
              <p:cNvPr id="22680" name="WordArt 152">
                <a:extLst>
                  <a:ext uri="{FF2B5EF4-FFF2-40B4-BE49-F238E27FC236}">
                    <a16:creationId xmlns:a16="http://schemas.microsoft.com/office/drawing/2014/main" id="{C74A27E7-08B7-43F8-BE2A-BE811DAEF04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  <p:sp>
            <p:nvSpPr>
              <p:cNvPr id="22681" name="WordArt 153">
                <a:extLst>
                  <a:ext uri="{FF2B5EF4-FFF2-40B4-BE49-F238E27FC236}">
                    <a16:creationId xmlns:a16="http://schemas.microsoft.com/office/drawing/2014/main" id="{BD0C34E6-6D2D-44D9-97D0-AC610DCB25CF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413" y="268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長泉町</a:t>
                </a:r>
              </a:p>
            </p:txBody>
          </p:sp>
        </p:grpSp>
        <p:grpSp>
          <p:nvGrpSpPr>
            <p:cNvPr id="22682" name="Group 154">
              <a:extLst>
                <a:ext uri="{FF2B5EF4-FFF2-40B4-BE49-F238E27FC236}">
                  <a16:creationId xmlns:a16="http://schemas.microsoft.com/office/drawing/2014/main" id="{811EDEBC-10E6-4FF8-A427-C7E81A72DD3D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684" y="4629"/>
              <a:ext cx="254" cy="80"/>
              <a:chOff x="6726" y="4645"/>
              <a:chExt cx="254" cy="80"/>
            </a:xfrm>
          </p:grpSpPr>
          <p:sp>
            <p:nvSpPr>
              <p:cNvPr id="22683" name="WordArt 155">
                <a:extLst>
                  <a:ext uri="{FF2B5EF4-FFF2-40B4-BE49-F238E27FC236}">
                    <a16:creationId xmlns:a16="http://schemas.microsoft.com/office/drawing/2014/main" id="{0A3B9CFA-BA9B-4FA3-BC64-A3421BB7336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  <p:sp>
            <p:nvSpPr>
              <p:cNvPr id="22684" name="WordArt 156">
                <a:extLst>
                  <a:ext uri="{FF2B5EF4-FFF2-40B4-BE49-F238E27FC236}">
                    <a16:creationId xmlns:a16="http://schemas.microsoft.com/office/drawing/2014/main" id="{F1A9B90D-F799-46F6-99EF-9969E7C0E86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26" y="4645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河津町</a:t>
                </a:r>
              </a:p>
            </p:txBody>
          </p:sp>
        </p:grpSp>
        <p:grpSp>
          <p:nvGrpSpPr>
            <p:cNvPr id="22685" name="Group 157">
              <a:extLst>
                <a:ext uri="{FF2B5EF4-FFF2-40B4-BE49-F238E27FC236}">
                  <a16:creationId xmlns:a16="http://schemas.microsoft.com/office/drawing/2014/main" id="{6C77E640-27BD-46CE-8B73-91DADD75F80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011" y="4952"/>
              <a:ext cx="254" cy="80"/>
              <a:chOff x="3011" y="4952"/>
              <a:chExt cx="254" cy="80"/>
            </a:xfrm>
          </p:grpSpPr>
          <p:sp>
            <p:nvSpPr>
              <p:cNvPr id="22686" name="WordArt 158">
                <a:extLst>
                  <a:ext uri="{FF2B5EF4-FFF2-40B4-BE49-F238E27FC236}">
                    <a16:creationId xmlns:a16="http://schemas.microsoft.com/office/drawing/2014/main" id="{14C8B485-6272-499F-90BB-EA2DB2EF70CB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  <p:sp>
            <p:nvSpPr>
              <p:cNvPr id="22687" name="WordArt 159">
                <a:extLst>
                  <a:ext uri="{FF2B5EF4-FFF2-40B4-BE49-F238E27FC236}">
                    <a16:creationId xmlns:a16="http://schemas.microsoft.com/office/drawing/2014/main" id="{B75E39AA-D6D7-4282-B1C0-78CD051CBB1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菊川市</a:t>
                </a:r>
              </a:p>
            </p:txBody>
          </p:sp>
        </p:grpSp>
        <p:grpSp>
          <p:nvGrpSpPr>
            <p:cNvPr id="22688" name="Group 160">
              <a:extLst>
                <a:ext uri="{FF2B5EF4-FFF2-40B4-BE49-F238E27FC236}">
                  <a16:creationId xmlns:a16="http://schemas.microsoft.com/office/drawing/2014/main" id="{7AF70144-F667-4833-9A5A-3AC955F2585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073" y="5366"/>
              <a:ext cx="340" cy="80"/>
              <a:chOff x="6187" y="5405"/>
              <a:chExt cx="340" cy="80"/>
            </a:xfrm>
          </p:grpSpPr>
          <p:sp>
            <p:nvSpPr>
              <p:cNvPr id="22689" name="WordArt 161">
                <a:extLst>
                  <a:ext uri="{FF2B5EF4-FFF2-40B4-BE49-F238E27FC236}">
                    <a16:creationId xmlns:a16="http://schemas.microsoft.com/office/drawing/2014/main" id="{1FEF9F00-CF3B-4920-A815-9811CBB4997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  <p:sp>
            <p:nvSpPr>
              <p:cNvPr id="22690" name="WordArt 162">
                <a:extLst>
                  <a:ext uri="{FF2B5EF4-FFF2-40B4-BE49-F238E27FC236}">
                    <a16:creationId xmlns:a16="http://schemas.microsoft.com/office/drawing/2014/main" id="{D8D54512-02B8-4B90-92AC-87019C6255C2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5405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南伊豆町</a:t>
                </a:r>
              </a:p>
            </p:txBody>
          </p:sp>
        </p:grpSp>
        <p:grpSp>
          <p:nvGrpSpPr>
            <p:cNvPr id="22691" name="Group 163">
              <a:extLst>
                <a:ext uri="{FF2B5EF4-FFF2-40B4-BE49-F238E27FC236}">
                  <a16:creationId xmlns:a16="http://schemas.microsoft.com/office/drawing/2014/main" id="{498E4A31-6FC9-4287-B1DC-0D047656C0E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094" y="4612"/>
              <a:ext cx="340" cy="80"/>
              <a:chOff x="7094" y="4498"/>
              <a:chExt cx="340" cy="80"/>
            </a:xfrm>
          </p:grpSpPr>
          <p:sp>
            <p:nvSpPr>
              <p:cNvPr id="22692" name="WordArt 164">
                <a:extLst>
                  <a:ext uri="{FF2B5EF4-FFF2-40B4-BE49-F238E27FC236}">
                    <a16:creationId xmlns:a16="http://schemas.microsoft.com/office/drawing/2014/main" id="{27E00B59-F8C8-4732-B249-7D26809F995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  <p:sp>
            <p:nvSpPr>
              <p:cNvPr id="22693" name="WordArt 165">
                <a:extLst>
                  <a:ext uri="{FF2B5EF4-FFF2-40B4-BE49-F238E27FC236}">
                    <a16:creationId xmlns:a16="http://schemas.microsoft.com/office/drawing/2014/main" id="{252CE847-E6E0-40AE-8749-E984DA865C6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7094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東伊豆町</a:t>
                </a:r>
              </a:p>
            </p:txBody>
          </p:sp>
        </p:grpSp>
        <p:grpSp>
          <p:nvGrpSpPr>
            <p:cNvPr id="22694" name="Group 166">
              <a:extLst>
                <a:ext uri="{FF2B5EF4-FFF2-40B4-BE49-F238E27FC236}">
                  <a16:creationId xmlns:a16="http://schemas.microsoft.com/office/drawing/2014/main" id="{D9AB570C-5DF6-4270-BCFC-96F1725D358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074" y="4571"/>
              <a:ext cx="340" cy="80"/>
              <a:chOff x="6187" y="4498"/>
              <a:chExt cx="340" cy="80"/>
            </a:xfrm>
          </p:grpSpPr>
          <p:sp>
            <p:nvSpPr>
              <p:cNvPr id="22695" name="WordArt 167">
                <a:extLst>
                  <a:ext uri="{FF2B5EF4-FFF2-40B4-BE49-F238E27FC236}">
                    <a16:creationId xmlns:a16="http://schemas.microsoft.com/office/drawing/2014/main" id="{EB302FB9-BC45-4B42-9CE8-7C26746B459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  <p:sp>
            <p:nvSpPr>
              <p:cNvPr id="22696" name="WordArt 168">
                <a:extLst>
                  <a:ext uri="{FF2B5EF4-FFF2-40B4-BE49-F238E27FC236}">
                    <a16:creationId xmlns:a16="http://schemas.microsoft.com/office/drawing/2014/main" id="{EB05F383-F077-4656-A38D-9813E2ECFDCA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498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西伊豆町</a:t>
                </a:r>
              </a:p>
            </p:txBody>
          </p:sp>
        </p:grpSp>
        <p:grpSp>
          <p:nvGrpSpPr>
            <p:cNvPr id="22697" name="Group 169">
              <a:extLst>
                <a:ext uri="{FF2B5EF4-FFF2-40B4-BE49-F238E27FC236}">
                  <a16:creationId xmlns:a16="http://schemas.microsoft.com/office/drawing/2014/main" id="{EA6D7474-2FAC-42A9-996D-6A40F594D5B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42" y="2644"/>
              <a:ext cx="340" cy="80"/>
              <a:chOff x="3011" y="2684"/>
              <a:chExt cx="340" cy="80"/>
            </a:xfrm>
          </p:grpSpPr>
          <p:sp>
            <p:nvSpPr>
              <p:cNvPr id="22698" name="WordArt 170">
                <a:extLst>
                  <a:ext uri="{FF2B5EF4-FFF2-40B4-BE49-F238E27FC236}">
                    <a16:creationId xmlns:a16="http://schemas.microsoft.com/office/drawing/2014/main" id="{EB4634E1-0CAB-447E-8230-FC2D645F0185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  <p:sp>
            <p:nvSpPr>
              <p:cNvPr id="22699" name="WordArt 171">
                <a:extLst>
                  <a:ext uri="{FF2B5EF4-FFF2-40B4-BE49-F238E27FC236}">
                    <a16:creationId xmlns:a16="http://schemas.microsoft.com/office/drawing/2014/main" id="{6027D423-B900-45AF-A73B-8A4CF0A1C804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011" y="268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川根本町</a:t>
                </a:r>
              </a:p>
            </p:txBody>
          </p:sp>
        </p:grpSp>
        <p:grpSp>
          <p:nvGrpSpPr>
            <p:cNvPr id="22700" name="Group 172">
              <a:extLst>
                <a:ext uri="{FF2B5EF4-FFF2-40B4-BE49-F238E27FC236}">
                  <a16:creationId xmlns:a16="http://schemas.microsoft.com/office/drawing/2014/main" id="{4959DAF4-38D3-4DD9-AD0F-8A8526217A0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754" y="3437"/>
              <a:ext cx="340" cy="80"/>
              <a:chOff x="6754" y="3364"/>
              <a:chExt cx="340" cy="80"/>
            </a:xfrm>
          </p:grpSpPr>
          <p:sp>
            <p:nvSpPr>
              <p:cNvPr id="22701" name="WordArt 173">
                <a:extLst>
                  <a:ext uri="{FF2B5EF4-FFF2-40B4-BE49-F238E27FC236}">
                    <a16:creationId xmlns:a16="http://schemas.microsoft.com/office/drawing/2014/main" id="{0C1F795E-70A6-4E96-A56E-7EB50710F9EC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  <p:sp>
            <p:nvSpPr>
              <p:cNvPr id="22702" name="WordArt 174">
                <a:extLst>
                  <a:ext uri="{FF2B5EF4-FFF2-40B4-BE49-F238E27FC236}">
                    <a16:creationId xmlns:a16="http://schemas.microsoft.com/office/drawing/2014/main" id="{DF7452E0-ED62-40F0-A647-81F9A8F9816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754" y="3364"/>
                <a:ext cx="340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伊豆の国市</a:t>
                </a:r>
              </a:p>
            </p:txBody>
          </p:sp>
        </p:grpSp>
        <p:grpSp>
          <p:nvGrpSpPr>
            <p:cNvPr id="22703" name="Group 175">
              <a:extLst>
                <a:ext uri="{FF2B5EF4-FFF2-40B4-BE49-F238E27FC236}">
                  <a16:creationId xmlns:a16="http://schemas.microsoft.com/office/drawing/2014/main" id="{9081DDB5-C67C-434E-A51A-82D582DA2CFF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424" y="4461"/>
              <a:ext cx="155" cy="73"/>
              <a:chOff x="2403" y="4198"/>
              <a:chExt cx="155" cy="73"/>
            </a:xfrm>
          </p:grpSpPr>
          <p:sp>
            <p:nvSpPr>
              <p:cNvPr id="22704" name="WordArt 176">
                <a:extLst>
                  <a:ext uri="{FF2B5EF4-FFF2-40B4-BE49-F238E27FC236}">
                    <a16:creationId xmlns:a16="http://schemas.microsoft.com/office/drawing/2014/main" id="{90843267-F34F-476B-97B7-278E014A85C8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  <p:sp>
            <p:nvSpPr>
              <p:cNvPr id="22705" name="WordArt 177">
                <a:extLst>
                  <a:ext uri="{FF2B5EF4-FFF2-40B4-BE49-F238E27FC236}">
                    <a16:creationId xmlns:a16="http://schemas.microsoft.com/office/drawing/2014/main" id="{957B698F-6575-4226-BA81-F8643C600350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2403" y="4198"/>
                <a:ext cx="155" cy="73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森町</a:t>
                </a:r>
              </a:p>
            </p:txBody>
          </p:sp>
        </p:grpSp>
        <p:grpSp>
          <p:nvGrpSpPr>
            <p:cNvPr id="22706" name="Group 178">
              <a:extLst>
                <a:ext uri="{FF2B5EF4-FFF2-40B4-BE49-F238E27FC236}">
                  <a16:creationId xmlns:a16="http://schemas.microsoft.com/office/drawing/2014/main" id="{1FD05717-B557-4273-8C3E-79B91200612E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457" y="1566"/>
              <a:ext cx="254" cy="80"/>
              <a:chOff x="6640" y="1663"/>
              <a:chExt cx="254" cy="80"/>
            </a:xfrm>
          </p:grpSpPr>
          <p:sp>
            <p:nvSpPr>
              <p:cNvPr id="22707" name="WordArt 179">
                <a:extLst>
                  <a:ext uri="{FF2B5EF4-FFF2-40B4-BE49-F238E27FC236}">
                    <a16:creationId xmlns:a16="http://schemas.microsoft.com/office/drawing/2014/main" id="{68EE40C8-54FA-4322-A427-C917CA05096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  <p:sp>
            <p:nvSpPr>
              <p:cNvPr id="22708" name="WordArt 180">
                <a:extLst>
                  <a:ext uri="{FF2B5EF4-FFF2-40B4-BE49-F238E27FC236}">
                    <a16:creationId xmlns:a16="http://schemas.microsoft.com/office/drawing/2014/main" id="{6DA92D91-9485-4CA4-93AF-F02AF979E70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640" y="1663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小山町</a:t>
                </a:r>
              </a:p>
            </p:txBody>
          </p:sp>
        </p:grpSp>
        <p:grpSp>
          <p:nvGrpSpPr>
            <p:cNvPr id="22709" name="Group 181">
              <a:extLst>
                <a:ext uri="{FF2B5EF4-FFF2-40B4-BE49-F238E27FC236}">
                  <a16:creationId xmlns:a16="http://schemas.microsoft.com/office/drawing/2014/main" id="{67197A9E-1D16-465C-B9BA-4A045EAFC923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3778" y="4838"/>
              <a:ext cx="254" cy="80"/>
              <a:chOff x="3778" y="4838"/>
              <a:chExt cx="254" cy="80"/>
            </a:xfrm>
          </p:grpSpPr>
          <p:sp>
            <p:nvSpPr>
              <p:cNvPr id="22710" name="WordArt 182">
                <a:extLst>
                  <a:ext uri="{FF2B5EF4-FFF2-40B4-BE49-F238E27FC236}">
                    <a16:creationId xmlns:a16="http://schemas.microsoft.com/office/drawing/2014/main" id="{7BD26CCB-890B-426C-8FC3-E8C8D3A33583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  <p:sp>
            <p:nvSpPr>
              <p:cNvPr id="22711" name="WordArt 183">
                <a:extLst>
                  <a:ext uri="{FF2B5EF4-FFF2-40B4-BE49-F238E27FC236}">
                    <a16:creationId xmlns:a16="http://schemas.microsoft.com/office/drawing/2014/main" id="{95FA9D74-2CE7-4F66-AE35-B31C6D880906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3778" y="4838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吉田町</a:t>
                </a:r>
              </a:p>
            </p:txBody>
          </p:sp>
        </p:grpSp>
        <p:grpSp>
          <p:nvGrpSpPr>
            <p:cNvPr id="22712" name="Group 184">
              <a:extLst>
                <a:ext uri="{FF2B5EF4-FFF2-40B4-BE49-F238E27FC236}">
                  <a16:creationId xmlns:a16="http://schemas.microsoft.com/office/drawing/2014/main" id="{F361F561-CAD4-4337-A81E-20C5E4AED748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840" y="3024"/>
              <a:ext cx="254" cy="80"/>
              <a:chOff x="6980" y="2944"/>
              <a:chExt cx="254" cy="80"/>
            </a:xfrm>
          </p:grpSpPr>
          <p:sp>
            <p:nvSpPr>
              <p:cNvPr id="22713" name="WordArt 185">
                <a:extLst>
                  <a:ext uri="{FF2B5EF4-FFF2-40B4-BE49-F238E27FC236}">
                    <a16:creationId xmlns:a16="http://schemas.microsoft.com/office/drawing/2014/main" id="{50F4BD3C-3A2B-46ED-80AA-ACA391203D09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  <p:sp>
            <p:nvSpPr>
              <p:cNvPr id="22714" name="WordArt 186">
                <a:extLst>
                  <a:ext uri="{FF2B5EF4-FFF2-40B4-BE49-F238E27FC236}">
                    <a16:creationId xmlns:a16="http://schemas.microsoft.com/office/drawing/2014/main" id="{FC5481BB-BA29-487E-87D2-6EEAA5C7368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980" y="2944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函南町</a:t>
                </a:r>
              </a:p>
            </p:txBody>
          </p:sp>
        </p:grpSp>
        <p:grpSp>
          <p:nvGrpSpPr>
            <p:cNvPr id="22715" name="Group 187">
              <a:extLst>
                <a:ext uri="{FF2B5EF4-FFF2-40B4-BE49-F238E27FC236}">
                  <a16:creationId xmlns:a16="http://schemas.microsoft.com/office/drawing/2014/main" id="{B872FC56-D1CC-41CB-A558-EA5308B4ED1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6117" y="4952"/>
              <a:ext cx="254" cy="80"/>
              <a:chOff x="6187" y="4952"/>
              <a:chExt cx="254" cy="80"/>
            </a:xfrm>
          </p:grpSpPr>
          <p:sp>
            <p:nvSpPr>
              <p:cNvPr id="22716" name="WordArt 188">
                <a:extLst>
                  <a:ext uri="{FF2B5EF4-FFF2-40B4-BE49-F238E27FC236}">
                    <a16:creationId xmlns:a16="http://schemas.microsoft.com/office/drawing/2014/main" id="{0B18ABE5-E1E5-43A9-B2CB-B40283F2C8AE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ln w="38100">
                      <a:solidFill>
                        <a:schemeClr val="bg1"/>
                      </a:solidFill>
                      <a:round/>
                      <a:headEnd/>
                      <a:tailEnd/>
                    </a:ln>
                    <a:solidFill>
                      <a:schemeClr val="bg1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  <p:sp>
            <p:nvSpPr>
              <p:cNvPr id="22717" name="WordArt 189">
                <a:extLst>
                  <a:ext uri="{FF2B5EF4-FFF2-40B4-BE49-F238E27FC236}">
                    <a16:creationId xmlns:a16="http://schemas.microsoft.com/office/drawing/2014/main" id="{E44BD10C-6194-44F5-A49C-84D5E9CD78FD}"/>
                  </a:ext>
                </a:extLst>
              </p:cNvPr>
              <p:cNvSpPr>
                <a:spLocks noChangeArrowheads="1" noChangeShapeType="1" noTextEdit="1"/>
              </p:cNvSpPr>
              <p:nvPr/>
            </p:nvSpPr>
            <p:spPr bwMode="auto">
              <a:xfrm>
                <a:off x="6187" y="4952"/>
                <a:ext cx="254" cy="80"/>
              </a:xfrm>
              <a:prstGeom prst="rect">
                <a:avLst/>
              </a:prstGeom>
              <a:extLst>
                <a:ext uri="{91240B29-F687-4F45-9708-019B960494DF}">
                  <a14:hiddenLine xmlns:a14="http://schemas.microsoft.com/office/drawing/2010/main" w="38100">
                    <a:solidFill>
                      <a:schemeClr val="bg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/>
                  </a14:hiddenEffects>
                </a:ext>
              </a:extLst>
            </p:spPr>
            <p:txBody>
              <a:bodyPr wrap="none" fromWordArt="1">
                <a:prstTxWarp prst="textPlain">
                  <a:avLst>
                    <a:gd name="adj" fmla="val 50000"/>
                  </a:avLst>
                </a:prstTxWarp>
              </a:bodyPr>
              <a:lstStyle/>
              <a:p>
                <a:pPr algn="ctr"/>
                <a:r>
                  <a:rPr lang="ja-JP" altLang="en-US" sz="3600" b="1" kern="10">
                    <a:solidFill>
                      <a:srgbClr val="000000"/>
                    </a:solidFill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松崎町</a:t>
                </a:r>
              </a:p>
            </p:txBody>
          </p:sp>
        </p:grp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1624</TotalTime>
  <Words>800</Words>
  <PresentationFormat>A3 297x420 mm</PresentationFormat>
  <Paragraphs>720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2" baseType="lpstr">
      <vt:lpstr>Calibri</vt:lpstr>
      <vt:lpstr>ＭＳ Ｐゴシック</vt:lpstr>
      <vt:lpstr>Arial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静岡県の地図</dc:title>
  <dc:subject>静岡県の地図</dc:subject>
  <dc:creator>digipot.net</dc:creator>
  <cp:revision>1</cp:revision>
  <dcterms:created xsi:type="dcterms:W3CDTF">2011-09-01T12:09:10Z</dcterms:created>
  <dcterms:modified xsi:type="dcterms:W3CDTF">2019-01-28T01:54:19Z</dcterms:modified>
  <cp:version>1</cp:version>
</cp:coreProperties>
</file>

<file path=docProps/thumbnail.jpeg>
</file>